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9BFC-EFFF-4A06-AADA-1562CA5653D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E246-DFEA-49CF-988E-64F66C847F6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9BFC-EFFF-4A06-AADA-1562CA5653D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E246-DFEA-49CF-988E-64F66C847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9BFC-EFFF-4A06-AADA-1562CA5653D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E246-DFEA-49CF-988E-64F66C847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9BFC-EFFF-4A06-AADA-1562CA5653D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E246-DFEA-49CF-988E-64F66C847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9BFC-EFFF-4A06-AADA-1562CA5653D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E246-DFEA-49CF-988E-64F66C847F6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9BFC-EFFF-4A06-AADA-1562CA5653D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E246-DFEA-49CF-988E-64F66C847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9BFC-EFFF-4A06-AADA-1562CA5653D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E246-DFEA-49CF-988E-64F66C847F6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9BFC-EFFF-4A06-AADA-1562CA5653D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E246-DFEA-49CF-988E-64F66C847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9BFC-EFFF-4A06-AADA-1562CA5653D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E246-DFEA-49CF-988E-64F66C847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9BFC-EFFF-4A06-AADA-1562CA5653D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E246-DFEA-49CF-988E-64F66C847F6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C9BFC-EFFF-4A06-AADA-1562CA5653D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9E246-DFEA-49CF-988E-64F66C847F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2C9BFC-EFFF-4A06-AADA-1562CA5653DB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09E246-DFEA-49CF-988E-64F66C847F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Mid-Year 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 2014-2015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15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Pythagorean </a:t>
            </a:r>
            <a:r>
              <a:rPr lang="en-US" dirty="0" smtClean="0"/>
              <a:t>Theorem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90925" y="3138487"/>
            <a:ext cx="19621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LSA </a:t>
            </a:r>
            <a:r>
              <a:rPr lang="en-US" dirty="0"/>
              <a:t>of prism and </a:t>
            </a:r>
            <a:r>
              <a:rPr lang="en-US" dirty="0" smtClean="0"/>
              <a:t>cylinder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886" y="1828800"/>
            <a:ext cx="6847114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2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LSA of </a:t>
            </a:r>
            <a:r>
              <a:rPr lang="en-US" dirty="0"/>
              <a:t>Pyramid and </a:t>
            </a:r>
            <a:r>
              <a:rPr lang="en-US" dirty="0" smtClean="0"/>
              <a:t>cone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248400" cy="48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43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	Volume of </a:t>
            </a:r>
            <a:r>
              <a:rPr lang="en-US" dirty="0" smtClean="0"/>
              <a:t>prism </a:t>
            </a:r>
            <a:r>
              <a:rPr lang="en-US" dirty="0"/>
              <a:t>or cylinder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9343"/>
            <a:ext cx="5486400" cy="449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03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Volume of </a:t>
            </a:r>
            <a:r>
              <a:rPr lang="en-US" dirty="0" smtClean="0"/>
              <a:t>pyramid </a:t>
            </a:r>
            <a:r>
              <a:rPr lang="en-US" dirty="0"/>
              <a:t>and cone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10012" y="3228975"/>
            <a:ext cx="13239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966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Cumulative Review page 350 and 351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</a:t>
            </a:r>
          </a:p>
          <a:p>
            <a:r>
              <a:rPr lang="en-US" dirty="0" smtClean="0"/>
              <a:t>Problem 3, 5-8, 12,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3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Quadrilateral Family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581644"/>
            <a:ext cx="7772400" cy="4304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3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Parallelogram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Ordinary Parallelograms</a:t>
            </a:r>
          </a:p>
          <a:p>
            <a:pPr lvl="0"/>
            <a:r>
              <a:rPr lang="en-US" dirty="0"/>
              <a:t>Rhombuses</a:t>
            </a:r>
          </a:p>
          <a:p>
            <a:pPr lvl="0"/>
            <a:r>
              <a:rPr lang="en-US" dirty="0"/>
              <a:t>Squares</a:t>
            </a:r>
          </a:p>
          <a:p>
            <a:pPr lvl="0"/>
            <a:r>
              <a:rPr lang="en-US" dirty="0"/>
              <a:t>Rectangles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9749"/>
            <a:ext cx="7543800" cy="26192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95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of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folding line is called </a:t>
            </a:r>
            <a:r>
              <a:rPr lang="en-US" b="1" dirty="0" smtClean="0"/>
              <a:t>line of symmetry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43449"/>
            <a:ext cx="4901852" cy="305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5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Triangle Congruence Postulates</a:t>
            </a:r>
            <a:endParaRPr lang="en-US" dirty="0"/>
          </a:p>
        </p:txBody>
      </p:sp>
      <p:pic>
        <p:nvPicPr>
          <p:cNvPr id="7" name="Picture 4" descr="https://encrypted-tbn0.gstatic.com/images?q=tbn:ANd9GcSmEQls0xvc7UK3xFPHQBoJjdCKYXeaFeRaG6bBp0CObTltEWD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411" y="2623707"/>
            <a:ext cx="3969702" cy="137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496" y="4670612"/>
            <a:ext cx="4223532" cy="1423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2983882" cy="159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0" name="Picture 2" descr="http://upload.wikimedia.org/wikipedia/commons/6/6a/AAS_Triangle_Congruenc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31" y="4742330"/>
            <a:ext cx="322897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6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AIP/PAI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𝑙</m:t>
                    </m:r>
                    <m:r>
                      <a:rPr lang="en-US" i="1" smtClean="0">
                        <a:latin typeface="Cambria Math"/>
                      </a:rPr>
                      <m:t> || 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⇔</m:t>
                    </m:r>
                    <m:r>
                      <a:rPr lang="en-US" i="1">
                        <a:latin typeface="Cambria Math"/>
                      </a:rPr>
                      <m:t>𝐴𝐼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𝑎𝑛𝑔𝑙𝑒𝑠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𝑎𝑟𝑒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𝑐𝑜𝑛𝑔𝑟𝑢𝑒𝑛𝑡</m:t>
                    </m:r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1905000" y="3200400"/>
            <a:ext cx="4724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5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3.1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𝐷𝐶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𝐸𝐹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𝑎𝑛𝑑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𝑎𝑟𝑒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𝑝𝑎𝑟𝑎𝑙𝑙𝑒𝑙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𝐴𝐵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𝐷𝐶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𝑖𝑠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h𝑎𝑙𝑓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𝑜𝑓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𝐸𝐹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52600" y="2707341"/>
            <a:ext cx="5219700" cy="331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2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Rectangle Postulate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0325" y="2228850"/>
            <a:ext cx="44005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0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Scissors-Congruence </a:t>
            </a:r>
            <a:r>
              <a:rPr lang="en-US" dirty="0" smtClean="0"/>
              <a:t>Postulate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99" y="1981200"/>
            <a:ext cx="547756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65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</TotalTime>
  <Words>103</Words>
  <Application>Microsoft Office PowerPoint</Application>
  <PresentationFormat>On-screen Show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Mid-Year Exam Review</vt:lpstr>
      <vt:lpstr>Quadrilateral Family</vt:lpstr>
      <vt:lpstr>Parallelogram family</vt:lpstr>
      <vt:lpstr>Line of Symmetry</vt:lpstr>
      <vt:lpstr>The Triangle Congruence Postulates</vt:lpstr>
      <vt:lpstr>The AIP/PAI Theorem</vt:lpstr>
      <vt:lpstr>Theorem 3.1</vt:lpstr>
      <vt:lpstr>The Rectangle Postulate </vt:lpstr>
      <vt:lpstr>The Scissors-Congruence Postulate</vt:lpstr>
      <vt:lpstr>The Pythagorean Theorem</vt:lpstr>
      <vt:lpstr>LSA of prism and cylinder</vt:lpstr>
      <vt:lpstr>LSA of Pyramid and cone</vt:lpstr>
      <vt:lpstr> Volume of prism or cylinder</vt:lpstr>
      <vt:lpstr>Volume of pyramid and cone</vt:lpstr>
      <vt:lpstr>Cumulative Review page 350 and 351</vt:lpstr>
    </vt:vector>
  </TitlesOfParts>
  <Company>Lawrence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Mid-Year Exam Review</dc:title>
  <dc:creator>Shigehito Tanaka</dc:creator>
  <cp:lastModifiedBy>Shigehito Tanaka</cp:lastModifiedBy>
  <cp:revision>3</cp:revision>
  <dcterms:created xsi:type="dcterms:W3CDTF">2015-01-12T20:11:57Z</dcterms:created>
  <dcterms:modified xsi:type="dcterms:W3CDTF">2015-01-14T19:12:38Z</dcterms:modified>
</cp:coreProperties>
</file>