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60" r:id="rId5"/>
    <p:sldId id="261" r:id="rId6"/>
    <p:sldId id="278" r:id="rId7"/>
    <p:sldId id="279" r:id="rId8"/>
    <p:sldId id="280" r:id="rId9"/>
    <p:sldId id="281" r:id="rId10"/>
    <p:sldId id="282" r:id="rId11"/>
    <p:sldId id="273" r:id="rId12"/>
    <p:sldId id="274" r:id="rId13"/>
    <p:sldId id="28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302651-2BE8-4459-8EB4-C43416C605D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F32187-34A3-4781-B1FF-A44E09E86BB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were we doing in </a:t>
            </a:r>
            <a:r>
              <a:rPr lang="en-US" sz="3600" b="1" dirty="0" smtClean="0"/>
              <a:t>7B?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</a:t>
            </a:r>
            <a:r>
              <a:rPr lang="en-US" dirty="0" smtClean="0"/>
              <a:t>7B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7.6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lines are perpendicular if and only if the product of slopes are -1. 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823804" cy="382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9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Q.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How can you tell y examining the coordinates of two points whether thy lie on a horizontal line? On a vertical line?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b="1" dirty="0" smtClean="0"/>
                  <a:t>A. </a:t>
                </a:r>
                <a:endParaRPr lang="en-US" sz="2400" b="1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Two points lie on the same horizontal line if and only if their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/>
                  <a:t>-coordinates are equal.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Two points lie on the same </a:t>
                </a:r>
                <a:r>
                  <a:rPr lang="en-US" sz="2400" dirty="0" smtClean="0"/>
                  <a:t>vertical </a:t>
                </a:r>
                <a:r>
                  <a:rPr lang="en-US" sz="2400" dirty="0"/>
                  <a:t>line if and only if their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/>
                  <a:t>coordinates are equal.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1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4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Q. </a:t>
                </a:r>
                <a:r>
                  <a:rPr lang="en-US" dirty="0" smtClean="0"/>
                  <a:t>How do you calculate the distance between two points?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A</a:t>
                </a:r>
                <a:r>
                  <a:rPr lang="en-US" b="1" dirty="0" smtClean="0"/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Distance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 t="-1111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26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Q.</a:t>
                </a:r>
                <a:r>
                  <a:rPr lang="en-US" b="1" dirty="0"/>
                  <a:t> </a:t>
                </a:r>
                <a:r>
                  <a:rPr lang="en-US" dirty="0" smtClean="0"/>
                  <a:t>A box has dimensions 3 in. by 5 in. by 4 in. What is the length of a diagonal?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A.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0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1-5 </a:t>
            </a:r>
            <a:r>
              <a:rPr lang="en-US" dirty="0" smtClean="0"/>
              <a:t>on page </a:t>
            </a:r>
            <a:r>
              <a:rPr lang="en-US" dirty="0" smtClean="0"/>
              <a:t>620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</a:t>
            </a:r>
            <a:r>
              <a:rPr lang="en-US" dirty="0" smtClean="0"/>
              <a:t>7C?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If not, seek extra help before it’s too late!!</a:t>
            </a:r>
          </a:p>
          <a:p>
            <a:r>
              <a:rPr lang="en-US" u="sng" dirty="0" smtClean="0"/>
              <a:t>Summary video</a:t>
            </a:r>
            <a:r>
              <a:rPr lang="en-US" dirty="0" smtClean="0"/>
              <a:t> for </a:t>
            </a:r>
            <a:r>
              <a:rPr lang="en-US" dirty="0" smtClean="0"/>
              <a:t>7C </a:t>
            </a:r>
            <a:r>
              <a:rPr lang="en-US" dirty="0" smtClean="0"/>
              <a:t>is available in my website.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7C, </a:t>
            </a:r>
            <a:r>
              <a:rPr lang="en-US" dirty="0" smtClean="0"/>
              <a:t>you will learn how to</a:t>
            </a:r>
          </a:p>
          <a:p>
            <a:r>
              <a:rPr lang="en-US" dirty="0" smtClean="0"/>
              <a:t>Add points and multiply points by any real number and write the results both algebraically and geometrically.</a:t>
            </a:r>
          </a:p>
          <a:p>
            <a:r>
              <a:rPr lang="en-US" dirty="0" smtClean="0"/>
              <a:t>Work with vectors.</a:t>
            </a:r>
          </a:p>
          <a:p>
            <a:r>
              <a:rPr lang="en-US" dirty="0" smtClean="0"/>
              <a:t>Write a vector equation for any line on the coordinate plane.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You learned how to </a:t>
            </a:r>
          </a:p>
          <a:p>
            <a:r>
              <a:rPr lang="en-US" dirty="0" smtClean="0"/>
              <a:t>Calculate the distance between two points with given coordinates</a:t>
            </a:r>
          </a:p>
          <a:p>
            <a:r>
              <a:rPr lang="en-US" dirty="0" smtClean="0"/>
              <a:t>Calculate the coordinates of the midpoint of a segment</a:t>
            </a:r>
          </a:p>
          <a:p>
            <a:r>
              <a:rPr lang="en-US" dirty="0" smtClean="0"/>
              <a:t>Prove algebraically that three points are or are not collinear</a:t>
            </a:r>
          </a:p>
          <a:p>
            <a:r>
              <a:rPr lang="en-US" dirty="0" smtClean="0"/>
              <a:t>Recognize when two lines are parallel or perpendicular</a:t>
            </a:r>
          </a:p>
          <a:p>
            <a:r>
              <a:rPr lang="en-US" dirty="0" smtClean="0"/>
              <a:t>Plot points in thre</a:t>
            </a:r>
            <a:r>
              <a:rPr lang="en-US" dirty="0" smtClean="0"/>
              <a:t>e dimensions and find the distance between them</a:t>
            </a: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AutoShape 2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and Notation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Ordered triple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-axis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(“V sub 1”)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2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coordinate plane in two and three dimensions</a:t>
            </a:r>
          </a:p>
          <a:p>
            <a:r>
              <a:rPr lang="en-US" sz="2400" dirty="0" smtClean="0"/>
              <a:t>The midpoint and distance formulas</a:t>
            </a:r>
          </a:p>
          <a:p>
            <a:r>
              <a:rPr lang="en-US" sz="2400" dirty="0" smtClean="0"/>
              <a:t>Prove three points are collinear</a:t>
            </a:r>
          </a:p>
          <a:p>
            <a:r>
              <a:rPr lang="en-US" sz="2400" dirty="0" smtClean="0"/>
              <a:t>Identify parallel and perpendicular lines</a:t>
            </a:r>
            <a:endParaRPr lang="en-US" sz="2400" dirty="0"/>
          </a:p>
          <a:p>
            <a:endParaRPr lang="en-US" sz="2600" b="0" dirty="0" smtClean="0"/>
          </a:p>
        </p:txBody>
      </p:sp>
      <p:sp>
        <p:nvSpPr>
          <p:cNvPr id="4" name="AutoShape 2" descr="「isometry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planes in 2D and 3D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824287" cy="286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「coordinate plane 3 dimensional」の画像検索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6004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43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25" y="2133600"/>
            <a:ext cx="57816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84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3530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91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7.4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lines are parallel if and only is the slopes are equal.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06358"/>
            <a:ext cx="5114925" cy="412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42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7.5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points are collinear if and only is the slopes of each pairs are equal.</a:t>
            </a:r>
          </a:p>
          <a:p>
            <a:r>
              <a:rPr lang="en-US" dirty="0"/>
              <a:t>Three points are collinear if and </a:t>
            </a:r>
            <a:r>
              <a:rPr lang="en-US" dirty="0" smtClean="0"/>
              <a:t>only the sum of lengths </a:t>
            </a:r>
            <a:r>
              <a:rPr lang="en-US" i="1" dirty="0" smtClean="0"/>
              <a:t>AB </a:t>
            </a:r>
            <a:r>
              <a:rPr lang="en-US" dirty="0" smtClean="0"/>
              <a:t>and </a:t>
            </a:r>
            <a:r>
              <a:rPr lang="en-US" i="1" dirty="0" smtClean="0"/>
              <a:t>BC </a:t>
            </a:r>
            <a:r>
              <a:rPr lang="en-US" dirty="0" smtClean="0"/>
              <a:t>is equal to the length of the </a:t>
            </a:r>
            <a:r>
              <a:rPr lang="en-US" i="1" dirty="0" smtClean="0"/>
              <a:t>AC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19648"/>
            <a:ext cx="5344624" cy="352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59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140</TotalTime>
  <Words>482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What were we doing in 7B?</vt:lpstr>
      <vt:lpstr>In this investigation,</vt:lpstr>
      <vt:lpstr>Vocabulary and Notation</vt:lpstr>
      <vt:lpstr>Big Idea</vt:lpstr>
      <vt:lpstr>Coordinate planes in 2D and 3D </vt:lpstr>
      <vt:lpstr>Distance Formula</vt:lpstr>
      <vt:lpstr>Midpoint Formula</vt:lpstr>
      <vt:lpstr>Theorem 7.4</vt:lpstr>
      <vt:lpstr>Theorem 7.5</vt:lpstr>
      <vt:lpstr>Theorem 7.6</vt:lpstr>
      <vt:lpstr>Discussion Question</vt:lpstr>
      <vt:lpstr>Discussion Question</vt:lpstr>
      <vt:lpstr>Discussion Question</vt:lpstr>
      <vt:lpstr>Problems</vt:lpstr>
      <vt:lpstr>Are you ready for 7C?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7B?</dc:title>
  <dc:creator>Shigehito Tanaka</dc:creator>
  <cp:lastModifiedBy>Shigehito Tanaka</cp:lastModifiedBy>
  <cp:revision>5</cp:revision>
  <dcterms:created xsi:type="dcterms:W3CDTF">2015-05-20T11:53:30Z</dcterms:created>
  <dcterms:modified xsi:type="dcterms:W3CDTF">2015-05-20T14:14:07Z</dcterms:modified>
</cp:coreProperties>
</file>