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7" r:id="rId2"/>
    <p:sldId id="258" r:id="rId3"/>
    <p:sldId id="260" r:id="rId4"/>
    <p:sldId id="261" r:id="rId5"/>
    <p:sldId id="263" r:id="rId6"/>
    <p:sldId id="265" r:id="rId7"/>
    <p:sldId id="266" r:id="rId8"/>
    <p:sldId id="272" r:id="rId9"/>
    <p:sldId id="273" r:id="rId10"/>
    <p:sldId id="274" r:id="rId11"/>
    <p:sldId id="275" r:id="rId12"/>
    <p:sldId id="27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7" autoAdjust="0"/>
    <p:restoredTop sz="94646" autoAdjust="0"/>
  </p:normalViewPr>
  <p:slideViewPr>
    <p:cSldViewPr>
      <p:cViewPr varScale="1">
        <p:scale>
          <a:sx n="66" d="100"/>
          <a:sy n="66" d="100"/>
        </p:scale>
        <p:origin x="-77" y="-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0C0A6-0130-465F-BB48-BF03D013A9A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CB117-C97A-41E9-AAA3-934DE019B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957EC48-7EA8-48B2-9CBF-FF51687BFC1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DFF6397-8345-4EC5-AB75-124B52092AD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EC48-7EA8-48B2-9CBF-FF51687BFC1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397-8345-4EC5-AB75-124B52092A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EC48-7EA8-48B2-9CBF-FF51687BFC1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397-8345-4EC5-AB75-124B52092A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EC48-7EA8-48B2-9CBF-FF51687BFC1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397-8345-4EC5-AB75-124B52092A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EC48-7EA8-48B2-9CBF-FF51687BFC1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397-8345-4EC5-AB75-124B52092A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EC48-7EA8-48B2-9CBF-FF51687BFC1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397-8345-4EC5-AB75-124B52092A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EC48-7EA8-48B2-9CBF-FF51687BFC1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397-8345-4EC5-AB75-124B52092AD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EC48-7EA8-48B2-9CBF-FF51687BFC1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397-8345-4EC5-AB75-124B52092A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EC48-7EA8-48B2-9CBF-FF51687BFC1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397-8345-4EC5-AB75-124B52092A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EC48-7EA8-48B2-9CBF-FF51687BFC1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397-8345-4EC5-AB75-124B52092A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EC48-7EA8-48B2-9CBF-FF51687BFC1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397-8345-4EC5-AB75-124B52092A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957EC48-7EA8-48B2-9CBF-FF51687BFC1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DFF6397-8345-4EC5-AB75-124B52092A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What were we doing in 7A?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Geometry Mathematical Reflection 7A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7.1b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90" y="2211864"/>
            <a:ext cx="5189220" cy="360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55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conjectures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at least one rotation in any figure.</a:t>
            </a:r>
          </a:p>
          <a:p>
            <a:r>
              <a:rPr lang="en-US" dirty="0" smtClean="0"/>
              <a:t>The number of rotations and reflections of regular polygon is equal to the number of sides of the polygon.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Isometry/ Rigid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Moving a figure without changing its shape and size by </a:t>
            </a:r>
          </a:p>
          <a:p>
            <a:r>
              <a:rPr lang="en-US" dirty="0" smtClean="0"/>
              <a:t>Translation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Rotation</a:t>
            </a:r>
          </a:p>
          <a:p>
            <a:r>
              <a:rPr lang="en-US" dirty="0" smtClean="0"/>
              <a:t>Composition of 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Q.</a:t>
            </a:r>
            <a:r>
              <a:rPr lang="en-US" sz="2400" dirty="0" smtClean="0"/>
              <a:t> When you reflect an object over a line, what properties of the object are present in its image?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 smtClean="0"/>
              <a:t>A. </a:t>
            </a:r>
            <a:r>
              <a:rPr lang="en-US" sz="2400" dirty="0" smtClean="0"/>
              <a:t>Lengths and angle measures are preserved.</a:t>
            </a:r>
          </a:p>
        </p:txBody>
      </p:sp>
    </p:spTree>
    <p:extLst>
      <p:ext uri="{BB962C8B-B14F-4D97-AF65-F5344CB8AC3E}">
        <p14:creationId xmlns:p14="http://schemas.microsoft.com/office/powerpoint/2010/main" val="78402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Q. </a:t>
            </a:r>
            <a:r>
              <a:rPr lang="en-US" dirty="0" smtClean="0"/>
              <a:t>What happens when you compose two reflections? Three reflections? Four reflections?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composition of two reflections is a translation or a rotation;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composition of three reflections is either a reflection or a transformation that reflects figures across a line and translates them parallel to the line of reflection;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composition of four reflections is a translation or a rotation.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696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1-4 on page 589!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you ready for 7B?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If not, seek extra help before it’s too late!!</a:t>
            </a:r>
          </a:p>
          <a:p>
            <a:r>
              <a:rPr lang="en-US" u="sng" dirty="0" smtClean="0"/>
              <a:t>Summary video</a:t>
            </a:r>
            <a:r>
              <a:rPr lang="en-US" dirty="0" smtClean="0"/>
              <a:t> for </a:t>
            </a:r>
            <a:r>
              <a:rPr lang="en-US" dirty="0" smtClean="0"/>
              <a:t>7A </a:t>
            </a:r>
            <a:r>
              <a:rPr lang="en-US" dirty="0" smtClean="0"/>
              <a:t>is available in my website.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7B, you will learn how to</a:t>
            </a:r>
          </a:p>
          <a:p>
            <a:r>
              <a:rPr lang="en-US" dirty="0" smtClean="0"/>
              <a:t>Calculate the distance between two points with given coordinates</a:t>
            </a:r>
          </a:p>
          <a:p>
            <a:r>
              <a:rPr lang="en-US" dirty="0" smtClean="0"/>
              <a:t>Calculate the coordinates of the midpoint of a segment</a:t>
            </a:r>
          </a:p>
          <a:p>
            <a:r>
              <a:rPr lang="en-US" dirty="0" smtClean="0"/>
              <a:t>Prove algebraically that three points are or are not collinear</a:t>
            </a:r>
          </a:p>
          <a:p>
            <a:r>
              <a:rPr lang="en-US" dirty="0" smtClean="0"/>
              <a:t>Recognize when two lines are parallel or perpendicular</a:t>
            </a:r>
          </a:p>
          <a:p>
            <a:r>
              <a:rPr lang="en-US" dirty="0" smtClean="0"/>
              <a:t>Plot points in three dimensions and find the distance between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investigation,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You learned how to </a:t>
            </a:r>
          </a:p>
          <a:p>
            <a:r>
              <a:rPr lang="en-US" dirty="0" smtClean="0"/>
              <a:t>Model reflections using paper-folding techniques</a:t>
            </a:r>
          </a:p>
          <a:p>
            <a:r>
              <a:rPr lang="en-US" dirty="0" smtClean="0"/>
              <a:t>Model compositions of reflections and classify the resulting transformation as a reflection, rotation, translation, or combination of transformations.</a:t>
            </a:r>
          </a:p>
          <a:p>
            <a:r>
              <a:rPr lang="en-US" dirty="0" smtClean="0"/>
              <a:t>Understand properties of reflection, translation, and rotation in the plane.</a:t>
            </a:r>
          </a:p>
          <a:p>
            <a:r>
              <a:rPr lang="en-US" dirty="0" smtClean="0"/>
              <a:t>Identify fixed points for a given transformation or composition of transformations.</a:t>
            </a:r>
          </a:p>
          <a:p>
            <a:r>
              <a:rPr lang="en-US" dirty="0" smtClean="0"/>
              <a:t>Use isometry to prove some triangle congruence criteria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AutoShape 2" descr="Image result for tangent secant lines cir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angent secant lines circ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tangent secant lines circ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and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numCol="2">
                <a:normAutofit lnSpcReduction="10000"/>
              </a:bodyPr>
              <a:lstStyle/>
              <a:p>
                <a:r>
                  <a:rPr lang="en-US" sz="2800" dirty="0" smtClean="0"/>
                  <a:t>Angle of rotation </a:t>
                </a:r>
              </a:p>
              <a:p>
                <a:r>
                  <a:rPr lang="en-US" sz="2800" dirty="0" smtClean="0"/>
                  <a:t>Center of rotation </a:t>
                </a:r>
              </a:p>
              <a:p>
                <a:r>
                  <a:rPr lang="en-US" sz="2800" dirty="0" smtClean="0"/>
                  <a:t>Composition </a:t>
                </a:r>
              </a:p>
              <a:p>
                <a:r>
                  <a:rPr lang="en-US" sz="2800" dirty="0" smtClean="0"/>
                  <a:t>Congruent</a:t>
                </a:r>
              </a:p>
              <a:p>
                <a:r>
                  <a:rPr lang="en-US" sz="2800" dirty="0" smtClean="0"/>
                  <a:t>Fixed point</a:t>
                </a:r>
              </a:p>
              <a:p>
                <a:r>
                  <a:rPr lang="en-US" sz="2800" dirty="0" smtClean="0"/>
                  <a:t>Image</a:t>
                </a:r>
              </a:p>
              <a:p>
                <a:r>
                  <a:rPr lang="en-US" sz="2800" dirty="0" smtClean="0"/>
                  <a:t>Isometry</a:t>
                </a:r>
              </a:p>
              <a:p>
                <a:r>
                  <a:rPr lang="en-US" sz="2800" dirty="0" smtClean="0"/>
                  <a:t>Line of reflection </a:t>
                </a:r>
              </a:p>
              <a:p>
                <a:r>
                  <a:rPr lang="en-US" sz="2800" dirty="0" err="1" smtClean="0"/>
                  <a:t>Preimage</a:t>
                </a:r>
                <a:endParaRPr lang="en-US" sz="2800" dirty="0" smtClean="0"/>
              </a:p>
              <a:p>
                <a:r>
                  <a:rPr lang="en-US" sz="2800" dirty="0" smtClean="0"/>
                  <a:t>Reflection</a:t>
                </a:r>
              </a:p>
              <a:p>
                <a:r>
                  <a:rPr lang="en-US" sz="2800" dirty="0" smtClean="0"/>
                  <a:t>Rigid motion</a:t>
                </a:r>
              </a:p>
              <a:p>
                <a:r>
                  <a:rPr lang="en-US" sz="2800" dirty="0" smtClean="0"/>
                  <a:t>Rotation</a:t>
                </a:r>
              </a:p>
              <a:p>
                <a:r>
                  <a:rPr lang="en-US" sz="2800" dirty="0" smtClean="0"/>
                  <a:t>Transformation</a:t>
                </a:r>
              </a:p>
              <a:p>
                <a:r>
                  <a:rPr lang="en-US" sz="2800" dirty="0" smtClean="0"/>
                  <a:t>Translation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𝐹</m:t>
                    </m:r>
                    <m:r>
                      <a:rPr lang="en-US" sz="2800" b="0" i="1" smtClean="0">
                        <a:latin typeface="Cambria Math"/>
                      </a:rPr>
                      <m:t>“</m:t>
                    </m:r>
                  </m:oMath>
                </a14:m>
                <a:endParaRPr lang="en-US" sz="2800" b="0" dirty="0" smtClean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↦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06" t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2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New Definition of Congruence with </a:t>
            </a:r>
            <a:r>
              <a:rPr lang="en-US" sz="2400" b="1" dirty="0"/>
              <a:t>i</a:t>
            </a:r>
            <a:r>
              <a:rPr lang="en-US" sz="2400" b="1" dirty="0" smtClean="0"/>
              <a:t>sometry</a:t>
            </a:r>
            <a:endParaRPr lang="en-US" sz="2400" b="1" dirty="0"/>
          </a:p>
          <a:p>
            <a:endParaRPr lang="en-US" sz="2600" b="0" dirty="0" smtClean="0"/>
          </a:p>
        </p:txBody>
      </p:sp>
      <p:sp>
        <p:nvSpPr>
          <p:cNvPr id="4" name="AutoShape 2" descr="「isometry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0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Preimage</a:t>
            </a:r>
            <a:r>
              <a:rPr lang="en-US" dirty="0" smtClean="0"/>
              <a:t> and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3562557" cy="405143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Preimage</a:t>
            </a:r>
            <a:r>
              <a:rPr lang="en-US" dirty="0" smtClean="0"/>
              <a:t> is the original.</a:t>
            </a:r>
          </a:p>
          <a:p>
            <a:pPr marL="0" indent="0">
              <a:buNone/>
            </a:pPr>
            <a:r>
              <a:rPr lang="en-US" dirty="0" smtClean="0"/>
              <a:t>Image is the copied one.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34861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7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726785"/>
            <a:ext cx="7467600" cy="498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53748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7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Any translation is a composition of two reflection over a pair of parallel </a:t>
            </a:r>
            <a:r>
              <a:rPr lang="en-US" b="1" dirty="0" smtClean="0"/>
              <a:t>lines.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4038600" cy="318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6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7.1,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Rotation is a composition of two reflection over intersecting lines</a:t>
            </a:r>
            <a:r>
              <a:rPr lang="en-US" sz="3600" b="1" dirty="0" smtClean="0"/>
              <a:t>.</a:t>
            </a:r>
          </a:p>
          <a:p>
            <a:pPr marL="0" indent="0" algn="ctr">
              <a:buNone/>
            </a:pPr>
            <a:endParaRPr lang="en-US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3951387" cy="311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7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503</TotalTime>
  <Words>417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Sketchbook</vt:lpstr>
      <vt:lpstr>What were we doing in 7A?</vt:lpstr>
      <vt:lpstr>In this investigation,</vt:lpstr>
      <vt:lpstr>Vocabulary and Notation</vt:lpstr>
      <vt:lpstr>Big Idea</vt:lpstr>
      <vt:lpstr>Preimage and image</vt:lpstr>
      <vt:lpstr>Reflection</vt:lpstr>
      <vt:lpstr>Rotation</vt:lpstr>
      <vt:lpstr>Translation</vt:lpstr>
      <vt:lpstr>Theorem 7.1, part 1</vt:lpstr>
      <vt:lpstr>Theorem 7.1b</vt:lpstr>
      <vt:lpstr>Some other conjectures</vt:lpstr>
      <vt:lpstr>Isometry/ Rigid Motion</vt:lpstr>
      <vt:lpstr>Discussion Question</vt:lpstr>
      <vt:lpstr>Discussion Question</vt:lpstr>
      <vt:lpstr>Problems</vt:lpstr>
      <vt:lpstr>Are you ready for 7B?</vt:lpstr>
    </vt:vector>
  </TitlesOfParts>
  <Company>Lawrence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were we doing in 6C?</dc:title>
  <dc:creator>Shigehito Tanaka</dc:creator>
  <cp:lastModifiedBy>Shigehito Tanaka</cp:lastModifiedBy>
  <cp:revision>12</cp:revision>
  <dcterms:created xsi:type="dcterms:W3CDTF">2015-04-10T18:15:38Z</dcterms:created>
  <dcterms:modified xsi:type="dcterms:W3CDTF">2015-05-04T16:32:07Z</dcterms:modified>
</cp:coreProperties>
</file>