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75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773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57885-3B32-4D4D-9A41-924782954B1D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65E70-2EC4-4F9D-B471-A9440DB7F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52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65E70-2EC4-4F9D-B471-A9440DB7FD7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39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2B03-B797-480A-BBD2-2493449C8B84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4E85-8ADD-44A0-8BAD-467995BC9B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2B03-B797-480A-BBD2-2493449C8B84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4E85-8ADD-44A0-8BAD-467995BC9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2B03-B797-480A-BBD2-2493449C8B84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4E85-8ADD-44A0-8BAD-467995BC9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2B03-B797-480A-BBD2-2493449C8B84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4E85-8ADD-44A0-8BAD-467995BC9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2B03-B797-480A-BBD2-2493449C8B84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4E85-8ADD-44A0-8BAD-467995BC9B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2B03-B797-480A-BBD2-2493449C8B84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4E85-8ADD-44A0-8BAD-467995BC9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2B03-B797-480A-BBD2-2493449C8B84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4E85-8ADD-44A0-8BAD-467995BC9B8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2B03-B797-480A-BBD2-2493449C8B84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4E85-8ADD-44A0-8BAD-467995BC9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2B03-B797-480A-BBD2-2493449C8B84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4E85-8ADD-44A0-8BAD-467995BC9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2B03-B797-480A-BBD2-2493449C8B84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4E85-8ADD-44A0-8BAD-467995BC9B8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2B03-B797-480A-BBD2-2493449C8B84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4E85-8ADD-44A0-8BAD-467995BC9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2AB2B03-B797-480A-BBD2-2493449C8B84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EE4E85-8ADD-44A0-8BAD-467995BC9B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What were we doing in 6B?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Geometry Mathematical Reflection 6B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47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understand this picture?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129" y="1981200"/>
            <a:ext cx="4482671" cy="4057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0346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Discussion Question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 smtClean="0"/>
                  <a:t>Q.</a:t>
                </a:r>
                <a:r>
                  <a:rPr lang="en-US" sz="2400" dirty="0" smtClean="0"/>
                  <a:t> </a:t>
                </a:r>
                <a:r>
                  <a:rPr lang="en-US" sz="2400" dirty="0" smtClean="0"/>
                  <a:t>How can you use half of a square or half of  an equilateral triangle to evaluate trigonometric functions for angle measuring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30°, 45°</m:t>
                    </m:r>
                  </m:oMath>
                </a14:m>
                <a:r>
                  <a:rPr lang="en-US" sz="24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60°</m:t>
                    </m:r>
                  </m:oMath>
                </a14:m>
                <a:r>
                  <a:rPr lang="en-US" sz="2400" dirty="0" smtClean="0"/>
                  <a:t>?</a:t>
                </a:r>
                <a:endParaRPr lang="en-US" sz="24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076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Q. </a:t>
                </a:r>
                <a:r>
                  <a:rPr lang="en-US" dirty="0" smtClean="0"/>
                  <a:t>Find the sine, cosine, and </a:t>
                </a:r>
                <a:r>
                  <a:rPr lang="en-US" dirty="0" err="1" smtClean="0"/>
                  <a:t>tangelnt</a:t>
                </a:r>
                <a:r>
                  <a:rPr lang="en-US" dirty="0" smtClean="0"/>
                  <a:t>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𝛼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𝛽</m:t>
                    </m:r>
                  </m:oMath>
                </a14:m>
                <a:r>
                  <a:rPr lang="en-US" dirty="0" smtClean="0"/>
                  <a:t> in terms of the side lengths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</a:rPr>
                      <m:t>𝐴𝐵𝐶</m:t>
                    </m:r>
                  </m:oMath>
                </a14:m>
                <a:r>
                  <a:rPr lang="en-US" dirty="0" smtClean="0"/>
                  <a:t>.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b="1" dirty="0" smtClean="0"/>
              </a:p>
              <a:p>
                <a:pPr marL="0" indent="0">
                  <a:buNone/>
                </a:pPr>
                <a:endParaRPr lang="en-US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875" r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929890"/>
            <a:ext cx="458152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728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Q. </a:t>
                </a:r>
                <a:r>
                  <a:rPr lang="en-US" dirty="0" smtClean="0"/>
                  <a:t>What is the area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</a:rPr>
                      <m:t>𝐿𝑀𝑁</m:t>
                    </m:r>
                    <m:r>
                      <a:rPr lang="en-US" b="0" i="1" smtClean="0">
                        <a:latin typeface="Cambria Math"/>
                      </a:rPr>
                      <m:t>? </m:t>
                    </m:r>
                  </m:oMath>
                </a14:m>
                <a:r>
                  <a:rPr lang="en-US" b="0" dirty="0" smtClean="0"/>
                  <a:t>What is the approximate length of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𝑀𝑁</m:t>
                        </m:r>
                      </m:e>
                    </m:bar>
                  </m:oMath>
                </a14:m>
                <a:r>
                  <a:rPr lang="en-US" b="0" dirty="0" smtClean="0"/>
                  <a:t>?</a:t>
                </a:r>
                <a:endParaRPr lang="en-US" b="0" dirty="0" smtClean="0"/>
              </a:p>
              <a:p>
                <a:pPr marL="0" indent="0">
                  <a:buNone/>
                </a:pPr>
                <a:endParaRPr lang="en-US" b="1" dirty="0" smtClean="0"/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endParaRPr lang="en-US" b="1" dirty="0" smtClean="0"/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endParaRPr lang="en-US" b="1" dirty="0" smtClean="0"/>
              </a:p>
              <a:p>
                <a:pPr marL="0" indent="0">
                  <a:buNone/>
                </a:pPr>
                <a:endParaRPr lang="en-US" b="1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90800"/>
            <a:ext cx="5908308" cy="271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458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</a:t>
            </a:r>
            <a:r>
              <a:rPr lang="en-US" dirty="0" smtClean="0"/>
              <a:t>1-3 </a:t>
            </a:r>
            <a:r>
              <a:rPr lang="en-US" dirty="0" smtClean="0"/>
              <a:t>on page </a:t>
            </a:r>
            <a:r>
              <a:rPr lang="en-US" dirty="0" smtClean="0"/>
              <a:t>510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54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you ready for </a:t>
            </a:r>
            <a:r>
              <a:rPr lang="en-US" dirty="0" smtClean="0"/>
              <a:t>6B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If not, seek extra help before it’s too late!!</a:t>
            </a:r>
          </a:p>
          <a:p>
            <a:r>
              <a:rPr lang="en-US" u="sng" dirty="0" smtClean="0"/>
              <a:t>Summary video</a:t>
            </a:r>
            <a:r>
              <a:rPr lang="en-US" dirty="0" smtClean="0"/>
              <a:t> for </a:t>
            </a:r>
            <a:r>
              <a:rPr lang="en-US" dirty="0" smtClean="0"/>
              <a:t>6B</a:t>
            </a:r>
            <a:r>
              <a:rPr lang="en-US" dirty="0" smtClean="0"/>
              <a:t> </a:t>
            </a:r>
            <a:r>
              <a:rPr lang="en-US" dirty="0" smtClean="0"/>
              <a:t>is available in my website.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smtClean="0"/>
              <a:t>6B</a:t>
            </a:r>
            <a:r>
              <a:rPr lang="en-US" dirty="0" smtClean="0"/>
              <a:t>, </a:t>
            </a:r>
            <a:r>
              <a:rPr lang="en-US" dirty="0" smtClean="0"/>
              <a:t>you will learn how to</a:t>
            </a:r>
          </a:p>
          <a:p>
            <a:r>
              <a:rPr lang="en-US" dirty="0" smtClean="0"/>
              <a:t>Find the areas of cross sections formed when planes intersect with solids under </a:t>
            </a:r>
            <a:r>
              <a:rPr lang="en-US" dirty="0" smtClean="0"/>
              <a:t>certain conditions</a:t>
            </a:r>
            <a:endParaRPr lang="en-US" dirty="0" smtClean="0"/>
          </a:p>
          <a:p>
            <a:r>
              <a:rPr lang="en-US" dirty="0" smtClean="0"/>
              <a:t>Understand and use </a:t>
            </a:r>
            <a:r>
              <a:rPr lang="en-US" dirty="0" err="1"/>
              <a:t>C</a:t>
            </a:r>
            <a:r>
              <a:rPr lang="en-US" dirty="0" err="1" smtClean="0"/>
              <a:t>avalieri’s</a:t>
            </a:r>
            <a:r>
              <a:rPr lang="en-US" dirty="0" smtClean="0"/>
              <a:t> Principle</a:t>
            </a:r>
          </a:p>
          <a:p>
            <a:r>
              <a:rPr lang="en-US" dirty="0" smtClean="0"/>
              <a:t>Prove basic volume formulas using </a:t>
            </a:r>
            <a:r>
              <a:rPr lang="en-US" dirty="0" err="1" smtClean="0"/>
              <a:t>Cavalieri’s</a:t>
            </a:r>
            <a:r>
              <a:rPr lang="en-US" dirty="0" smtClean="0"/>
              <a:t> Principle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49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investigation,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You learned how to </a:t>
            </a:r>
          </a:p>
          <a:p>
            <a:r>
              <a:rPr lang="en-US" sz="2400" dirty="0" smtClean="0"/>
              <a:t>Use trigonometric functions.</a:t>
            </a:r>
          </a:p>
          <a:p>
            <a:r>
              <a:rPr lang="en-US" dirty="0" smtClean="0"/>
              <a:t>Find the areas, angle measures, and side lengths of triangles.</a:t>
            </a:r>
          </a:p>
          <a:p>
            <a:r>
              <a:rPr lang="en-US" sz="2400" dirty="0" smtClean="0"/>
              <a:t>Use right triangles to solve problems.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AutoShape 2" descr="Image result for tangent secant lines circ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tangent secant lines circl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tangent secant lines circl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6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Habits and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You developed these habits and skills:</a:t>
            </a:r>
          </a:p>
          <a:p>
            <a:r>
              <a:rPr lang="en-US" dirty="0" smtClean="0"/>
              <a:t>Find invariants in classes of right triangles.</a:t>
            </a:r>
          </a:p>
          <a:p>
            <a:r>
              <a:rPr lang="en-US" sz="2400" dirty="0" smtClean="0"/>
              <a:t>Visualize right triangles in different problem situations.</a:t>
            </a:r>
          </a:p>
          <a:p>
            <a:r>
              <a:rPr lang="en-US" dirty="0" smtClean="0"/>
              <a:t>Choose appropriate strategies to find missing angle measures and side lengths.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875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and Notation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 numCol="2">
                <a:normAutofit/>
              </a:bodyPr>
              <a:lstStyle/>
              <a:p>
                <a:r>
                  <a:rPr lang="en-US" sz="2800" dirty="0" smtClean="0"/>
                  <a:t>Trigonometry</a:t>
                </a:r>
              </a:p>
              <a:p>
                <a:r>
                  <a:rPr lang="en-US" sz="2800" dirty="0" smtClean="0"/>
                  <a:t>Sine,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800" b="0" i="1" smtClean="0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sz="2800" b="0" dirty="0" smtClean="0"/>
              </a:p>
              <a:p>
                <a:r>
                  <a:rPr lang="en-US" sz="2800" dirty="0" smtClean="0"/>
                  <a:t>Cosine,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2800" b="0" i="1" smtClean="0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sz="2800" b="0" dirty="0" smtClean="0"/>
              </a:p>
              <a:p>
                <a:r>
                  <a:rPr lang="en-US" sz="2800" dirty="0" smtClean="0"/>
                  <a:t>Tangent,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en-US" sz="2800" b="0" i="1" smtClean="0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sz="2800" b="0" dirty="0" smtClean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/>
                              </a:rPr>
                              <m:t>sin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r>
                          <a:rPr lang="en-US" sz="2800" b="0" i="1" smtClean="0">
                            <a:latin typeface="Cambria Math"/>
                          </a:rPr>
                          <m:t>𝛼</m:t>
                        </m:r>
                      </m:e>
                    </m:func>
                  </m:oMath>
                </a14:m>
                <a:endParaRPr lang="en-US" sz="2800" dirty="0" smtClean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/>
                              </a:rPr>
                              <m:t>cos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r>
                          <a:rPr lang="en-US" sz="2800" b="0" i="1" smtClean="0">
                            <a:latin typeface="Cambria Math"/>
                          </a:rPr>
                          <m:t>𝛽</m:t>
                        </m:r>
                      </m:e>
                    </m:func>
                  </m:oMath>
                </a14:m>
                <a:endParaRPr lang="en-US" sz="2800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/>
                              </a:rPr>
                              <m:t>tan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r>
                          <a:rPr lang="en-US" sz="2800" b="0" i="1" smtClean="0">
                            <a:latin typeface="Cambria Math"/>
                          </a:rPr>
                          <m:t>𝛾</m:t>
                        </m:r>
                      </m:e>
                    </m:func>
                  </m:oMath>
                </a14:m>
                <a:endParaRPr lang="en-US" sz="2800" dirty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583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Use </a:t>
            </a:r>
            <a:r>
              <a:rPr lang="en-US" dirty="0" smtClean="0"/>
              <a:t>trigonometry to find missing parts</a:t>
            </a:r>
            <a:endParaRPr lang="en-US" dirty="0"/>
          </a:p>
          <a:p>
            <a:endParaRPr lang="en-US" sz="2600" b="0" dirty="0" smtClean="0"/>
          </a:p>
        </p:txBody>
      </p:sp>
    </p:spTree>
    <p:extLst>
      <p:ext uri="{BB962C8B-B14F-4D97-AF65-F5344CB8AC3E}">
        <p14:creationId xmlns:p14="http://schemas.microsoft.com/office/powerpoint/2010/main" val="128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right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>
              <a:buNone/>
            </a:pPr>
            <a:r>
              <a:rPr lang="en-US" sz="3600" b="0" dirty="0" smtClean="0"/>
              <a:t>One from a square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b="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b="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b="0" dirty="0" smtClean="0"/>
          </a:p>
          <a:p>
            <a:pPr marL="0" indent="0">
              <a:buNone/>
            </a:pPr>
            <a:r>
              <a:rPr lang="en-US" sz="3600" dirty="0" smtClean="0"/>
              <a:t>The other from an equilateral triangle</a:t>
            </a:r>
          </a:p>
          <a:p>
            <a:pPr marL="0" indent="0">
              <a:buNone/>
            </a:pPr>
            <a:endParaRPr lang="en-US" sz="3600" b="0" dirty="0" smtClean="0"/>
          </a:p>
          <a:p>
            <a:pPr marL="0" indent="0">
              <a:buNone/>
            </a:pPr>
            <a:endParaRPr lang="en-US" sz="3600" b="0" dirty="0" smtClean="0"/>
          </a:p>
          <a:p>
            <a:endParaRPr lang="en-US" sz="3000" u="sng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90800"/>
            <a:ext cx="3429000" cy="3468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124200"/>
            <a:ext cx="4206301" cy="2762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425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Sine, Cosine, Tangent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𝜃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𝑟𝑖𝑠𝑒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h𝑦𝑝𝑜𝑡𝑒𝑛𝑢𝑠𝑒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𝜃</m:t>
                          </m:r>
                        </m:e>
                      </m:func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𝑢𝑛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h𝑦𝑝𝑜𝑡𝑒𝑛𝑢𝑠𝑒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𝜃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𝑟𝑖𝑠𝑒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𝑟𝑢𝑛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819400"/>
            <a:ext cx="6096000" cy="3606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7235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Law of Cosines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057048"/>
            <a:ext cx="3956203" cy="381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993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 smtClean="0"/>
              <a:t>you </a:t>
            </a:r>
            <a:r>
              <a:rPr lang="en-US" dirty="0" smtClean="0"/>
              <a:t>remember </a:t>
            </a:r>
            <a:r>
              <a:rPr lang="en-US" dirty="0" smtClean="0"/>
              <a:t>this picture?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28925" y="2214562"/>
            <a:ext cx="3486150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164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</TotalTime>
  <Words>348</Words>
  <Application>Microsoft Office PowerPoint</Application>
  <PresentationFormat>On-screen Show (4:3)</PresentationFormat>
  <Paragraphs>60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What were we doing in 6B?</vt:lpstr>
      <vt:lpstr>In this investigation,</vt:lpstr>
      <vt:lpstr>Habits and Skills</vt:lpstr>
      <vt:lpstr>Vocabulary and Notation</vt:lpstr>
      <vt:lpstr>Big Idea</vt:lpstr>
      <vt:lpstr>Special right triangles</vt:lpstr>
      <vt:lpstr>Sine, Cosine, Tangent</vt:lpstr>
      <vt:lpstr>Law of Cosines</vt:lpstr>
      <vt:lpstr>Do you remember this picture?</vt:lpstr>
      <vt:lpstr>Do you understand this picture?</vt:lpstr>
      <vt:lpstr>Discussion Question</vt:lpstr>
      <vt:lpstr>Discussion Question</vt:lpstr>
      <vt:lpstr>Discussion Question</vt:lpstr>
      <vt:lpstr>Problems</vt:lpstr>
      <vt:lpstr>Are you ready for 6B?</vt:lpstr>
    </vt:vector>
  </TitlesOfParts>
  <Company>Lawrence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were we doing in 6B?</dc:title>
  <dc:creator>Shigehito Tanaka</dc:creator>
  <cp:lastModifiedBy>Shigehito Tanaka</cp:lastModifiedBy>
  <cp:revision>3</cp:revision>
  <dcterms:created xsi:type="dcterms:W3CDTF">2015-04-07T14:25:22Z</dcterms:created>
  <dcterms:modified xsi:type="dcterms:W3CDTF">2015-04-07T14:53:59Z</dcterms:modified>
</cp:coreProperties>
</file>