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63" r:id="rId9"/>
    <p:sldId id="264" r:id="rId10"/>
    <p:sldId id="276" r:id="rId11"/>
    <p:sldId id="265" r:id="rId12"/>
    <p:sldId id="277" r:id="rId13"/>
    <p:sldId id="278" r:id="rId14"/>
    <p:sldId id="279" r:id="rId15"/>
    <p:sldId id="267" r:id="rId16"/>
    <p:sldId id="268" r:id="rId17"/>
    <p:sldId id="269" r:id="rId18"/>
    <p:sldId id="28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2C44C5-E2A2-4835-AD21-FB8B3BDBF77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18A41D3-FD04-4A06-BD3A-F151FF731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4C5-E2A2-4835-AD21-FB8B3BDBF77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D3-FD04-4A06-BD3A-F151FF731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4C5-E2A2-4835-AD21-FB8B3BDBF77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D3-FD04-4A06-BD3A-F151FF731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4C5-E2A2-4835-AD21-FB8B3BDBF77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D3-FD04-4A06-BD3A-F151FF731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4C5-E2A2-4835-AD21-FB8B3BDBF77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D3-FD04-4A06-BD3A-F151FF731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4C5-E2A2-4835-AD21-FB8B3BDBF77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D3-FD04-4A06-BD3A-F151FF7317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4C5-E2A2-4835-AD21-FB8B3BDBF77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D3-FD04-4A06-BD3A-F151FF7317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4C5-E2A2-4835-AD21-FB8B3BDBF77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D3-FD04-4A06-BD3A-F151FF731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C44C5-E2A2-4835-AD21-FB8B3BDBF77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D3-FD04-4A06-BD3A-F151FF731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2C44C5-E2A2-4835-AD21-FB8B3BDBF77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18A41D3-FD04-4A06-BD3A-F151FF731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2C44C5-E2A2-4835-AD21-FB8B3BDBF77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18A41D3-FD04-4A06-BD3A-F151FF7317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2C44C5-E2A2-4835-AD21-FB8B3BDBF779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8A41D3-FD04-4A06-BD3A-F151FF7317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What were we doing in 5A?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Geometry Mathematical Reflection 5A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Inscribed and Circumscribed polygons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72740"/>
            <a:ext cx="2667000" cy="268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0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inner perimeter and outer perimeter gets closer and closer to a single number</a:t>
            </a:r>
          </a:p>
          <a:p>
            <a:r>
              <a:rPr lang="en-US" dirty="0" smtClean="0"/>
              <a:t>The inner sum and outer sum gets closer and closer to a single number.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58577"/>
            <a:ext cx="2085975" cy="199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3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5.1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𝑃𝑎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𝑃𝑒𝑟𝑖𝑚𝑒𝑡𝑒𝑟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𝑎𝑝𝑜𝑡h𝑒𝑚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79669"/>
            <a:ext cx="2662238" cy="212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1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5.2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𝐶𝑟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𝑐𝑖𝑟𝑐𝑢𝑚𝑓𝑒𝑟𝑒𝑛𝑐𝑒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𝑟𝑎𝑑𝑖𝑢𝑠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6810"/>
            <a:ext cx="2795588" cy="235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9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Q.</a:t>
            </a:r>
            <a:r>
              <a:rPr lang="en-US" sz="2400" dirty="0" smtClean="0"/>
              <a:t> How can you calculate the area of a blob?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Use a grid with smaller squares and count squares.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22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Q. </a:t>
            </a:r>
            <a:r>
              <a:rPr lang="en-US" dirty="0" smtClean="0"/>
              <a:t>What is the circumference of a circle?</a:t>
            </a:r>
            <a:endParaRPr lang="en-US" b="0" dirty="0" smtClean="0"/>
          </a:p>
          <a:p>
            <a:pPr marL="0" indent="0">
              <a:buNone/>
            </a:pPr>
            <a:r>
              <a:rPr lang="en-US" b="1" dirty="0" smtClean="0"/>
              <a:t>Ans.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distance around the circle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Q. </a:t>
                </a:r>
                <a:r>
                  <a:rPr lang="en-US" dirty="0" smtClean="0"/>
                  <a:t>What formula relates the area of a circle to its circumference?</a:t>
                </a:r>
                <a:endParaRPr lang="en-US" b="0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Ans.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𝐶𝑟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1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1-5 on page 373!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ready for 5B?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If not, seek extra help before it’s too late!!</a:t>
                </a:r>
              </a:p>
              <a:p>
                <a:r>
                  <a:rPr lang="en-US" u="sng" dirty="0" smtClean="0"/>
                  <a:t>Summary video</a:t>
                </a:r>
                <a:r>
                  <a:rPr lang="en-US" dirty="0" smtClean="0"/>
                  <a:t> for 5B is available in my website.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In 5B, you will learn how to</a:t>
                </a:r>
              </a:p>
              <a:p>
                <a:r>
                  <a:rPr lang="en-US" dirty="0" smtClean="0"/>
                  <a:t>Use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as the area of the unit circle</a:t>
                </a:r>
              </a:p>
              <a:p>
                <a:r>
                  <a:rPr lang="en-US" dirty="0" smtClean="0"/>
                  <a:t>Develop and use the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Develop and use the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2200" r="-1280" b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9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investigation,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You explored ways to find the perimeters and areas of shapes with curved edges.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658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Habits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You developed these habits and skills:</a:t>
            </a:r>
          </a:p>
          <a:p>
            <a:r>
              <a:rPr lang="en-US" sz="2400" dirty="0" smtClean="0"/>
              <a:t>Visualize the effect of a finer mesh on area approximation or smaller segments on perimeter approximation.</a:t>
            </a:r>
          </a:p>
          <a:p>
            <a:r>
              <a:rPr lang="en-US" dirty="0" smtClean="0"/>
              <a:t>Determine the effect of scaling on the area of a figure.</a:t>
            </a:r>
          </a:p>
          <a:p>
            <a:r>
              <a:rPr lang="en-US" sz="2400" dirty="0" smtClean="0"/>
              <a:t>Relate areas and perimeters of regular polygons with increasing numbers of sides to the area and circumference of a circle.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98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Strategize</a:t>
            </a:r>
          </a:p>
          <a:p>
            <a:pPr lvl="1"/>
            <a:r>
              <a:rPr lang="en-US" sz="2600" dirty="0" smtClean="0"/>
              <a:t>Use shortcuts whenever possible</a:t>
            </a:r>
          </a:p>
          <a:p>
            <a:r>
              <a:rPr lang="en-US" sz="2800" dirty="0" smtClean="0"/>
              <a:t>Detect the key characteristics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293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and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numCol="1">
                <a:normAutofit/>
              </a:bodyPr>
              <a:lstStyle/>
              <a:p>
                <a:r>
                  <a:rPr lang="en-US" sz="2800" dirty="0" smtClean="0"/>
                  <a:t>Apothem</a:t>
                </a:r>
              </a:p>
              <a:p>
                <a:r>
                  <a:rPr lang="en-US" sz="2800" dirty="0" smtClean="0"/>
                  <a:t>Circumscribe</a:t>
                </a:r>
              </a:p>
              <a:p>
                <a:r>
                  <a:rPr lang="en-US" sz="2800" dirty="0" smtClean="0"/>
                  <a:t>Inscribe</a:t>
                </a:r>
              </a:p>
              <a:p>
                <a:r>
                  <a:rPr lang="en-US" sz="2800" dirty="0" smtClean="0"/>
                  <a:t>Limit</a:t>
                </a:r>
              </a:p>
              <a:p>
                <a:r>
                  <a:rPr lang="en-US" sz="2800" dirty="0" smtClean="0"/>
                  <a:t>Linear approximation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𝑎𝑝𝑝𝑟𝑜𝑎𝑐h𝑒𝑠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5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Use smaller squares to estimate the area of a curved shape more precisely.</a:t>
            </a:r>
          </a:p>
          <a:p>
            <a:r>
              <a:rPr lang="en-US" sz="2800" dirty="0"/>
              <a:t>Use </a:t>
            </a:r>
            <a:r>
              <a:rPr lang="en-US" sz="2800" dirty="0" smtClean="0"/>
              <a:t>shorter segments </a:t>
            </a:r>
            <a:r>
              <a:rPr lang="en-US" sz="2800" dirty="0"/>
              <a:t>to estimate the </a:t>
            </a:r>
            <a:r>
              <a:rPr lang="en-US" sz="2800" dirty="0" smtClean="0"/>
              <a:t>perimeter </a:t>
            </a:r>
            <a:r>
              <a:rPr lang="en-US" sz="2800" dirty="0"/>
              <a:t>of a </a:t>
            </a:r>
            <a:r>
              <a:rPr lang="en-US" sz="2800" dirty="0" smtClean="0"/>
              <a:t>curved shape </a:t>
            </a:r>
            <a:r>
              <a:rPr lang="en-US" sz="2800" dirty="0"/>
              <a:t>more precisely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Theorem 5.1 and 5.2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8721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length of the perpendicular segment from the center point of the polygon to one of its sides.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2738437" cy="2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4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Smaller squares to estimate the area of a blob more precisely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0" i="1" dirty="0" smtClean="0">
              <a:latin typeface="Cambria Math"/>
            </a:endParaRPr>
          </a:p>
          <a:p>
            <a:pPr marL="0" indent="0">
              <a:buNone/>
            </a:pPr>
            <a:endParaRPr lang="en-US" b="0" i="1" dirty="0" smtClean="0">
              <a:latin typeface="Cambria Math"/>
            </a:endParaRPr>
          </a:p>
          <a:p>
            <a:pPr marL="0" indent="0">
              <a:buNone/>
            </a:pPr>
            <a:endParaRPr lang="en-US" b="0" i="1" dirty="0" smtClean="0">
              <a:latin typeface="Cambria Math"/>
            </a:endParaRPr>
          </a:p>
          <a:p>
            <a:pPr marL="0" indent="0">
              <a:buNone/>
            </a:pPr>
            <a:endParaRPr lang="en-US" b="0" i="1" dirty="0" smtClean="0">
              <a:latin typeface="Cambria Math"/>
            </a:endParaRPr>
          </a:p>
          <a:p>
            <a:pPr marL="0" indent="0">
              <a:buNone/>
            </a:pPr>
            <a:endParaRPr lang="en-US" b="0" i="1" dirty="0" smtClean="0">
              <a:latin typeface="Cambria Math"/>
            </a:endParaRPr>
          </a:p>
          <a:p>
            <a:pPr marL="0" indent="0">
              <a:buNone/>
            </a:pPr>
            <a:endParaRPr lang="en-US" b="0" i="1" dirty="0" smtClean="0">
              <a:latin typeface="Cambria Math"/>
            </a:endParaRPr>
          </a:p>
          <a:p>
            <a:pPr marL="0" indent="0">
              <a:buNone/>
            </a:pPr>
            <a:endParaRPr lang="en-US" b="0" i="1" dirty="0" smtClean="0">
              <a:latin typeface="Cambria Math"/>
            </a:endParaRPr>
          </a:p>
          <a:p>
            <a:pPr marL="0" indent="0">
              <a:buNone/>
            </a:pPr>
            <a:endParaRPr lang="en-US" b="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28194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55" y="2666999"/>
            <a:ext cx="330574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4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Smaller </a:t>
            </a:r>
            <a:r>
              <a:rPr lang="en-US" sz="3600" dirty="0" smtClean="0"/>
              <a:t>segments </a:t>
            </a:r>
            <a:r>
              <a:rPr lang="en-US" sz="3600" dirty="0"/>
              <a:t>to estimate the </a:t>
            </a:r>
            <a:r>
              <a:rPr lang="en-US" sz="3600" dirty="0" smtClean="0"/>
              <a:t>perimeter </a:t>
            </a:r>
            <a:r>
              <a:rPr lang="en-US" sz="3600" dirty="0"/>
              <a:t>of a blob more precisely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972" y="2438400"/>
            <a:ext cx="4192227" cy="341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234</TotalTime>
  <Words>417</Words>
  <Application>Microsoft Office PowerPoint</Application>
  <PresentationFormat>On-screen Show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What were we doing in 5A?</vt:lpstr>
      <vt:lpstr>In this investigation,</vt:lpstr>
      <vt:lpstr>Habits and Skills</vt:lpstr>
      <vt:lpstr>DHoM</vt:lpstr>
      <vt:lpstr>Vocabulary and Notation</vt:lpstr>
      <vt:lpstr>Big Idea</vt:lpstr>
      <vt:lpstr>Apothem</vt:lpstr>
      <vt:lpstr>Smaller squares to estimate the area of a blob more precisely</vt:lpstr>
      <vt:lpstr>Smaller segments to estimate the perimeter of a blob more precisely</vt:lpstr>
      <vt:lpstr>Inscribed and Circumscribed polygons</vt:lpstr>
      <vt:lpstr>Limit</vt:lpstr>
      <vt:lpstr>PowerPoint Presentation</vt:lpstr>
      <vt:lpstr>Theorem 5.1</vt:lpstr>
      <vt:lpstr>Theorem 5.2</vt:lpstr>
      <vt:lpstr>Discussion Question</vt:lpstr>
      <vt:lpstr>Discussion Question</vt:lpstr>
      <vt:lpstr>Discussion Question</vt:lpstr>
      <vt:lpstr>Problems</vt:lpstr>
      <vt:lpstr>Are you ready for 5B?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we doing in 5A?</dc:title>
  <dc:creator>Shigehito Tanaka</dc:creator>
  <cp:lastModifiedBy>Shigehito Tanaka</cp:lastModifiedBy>
  <cp:revision>9</cp:revision>
  <dcterms:created xsi:type="dcterms:W3CDTF">2015-02-06T15:09:03Z</dcterms:created>
  <dcterms:modified xsi:type="dcterms:W3CDTF">2015-02-11T18:00:05Z</dcterms:modified>
</cp:coreProperties>
</file>