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7" r:id="rId9"/>
    <p:sldId id="269" r:id="rId10"/>
    <p:sldId id="270" r:id="rId11"/>
    <p:sldId id="272" r:id="rId12"/>
    <p:sldId id="273" r:id="rId13"/>
    <p:sldId id="274" r:id="rId14"/>
    <p:sldId id="278" r:id="rId15"/>
    <p:sldId id="279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CBB9-2CBF-459F-993B-788E88700B9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C9F25F7-5453-4CBD-94AF-43C713F2831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CBB9-2CBF-459F-993B-788E88700B9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25F7-5453-4CBD-94AF-43C713F28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CBB9-2CBF-459F-993B-788E88700B9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25F7-5453-4CBD-94AF-43C713F28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CBB9-2CBF-459F-993B-788E88700B9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25F7-5453-4CBD-94AF-43C713F283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CBB9-2CBF-459F-993B-788E88700B9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C9F25F7-5453-4CBD-94AF-43C713F283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CBB9-2CBF-459F-993B-788E88700B9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25F7-5453-4CBD-94AF-43C713F283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CBB9-2CBF-459F-993B-788E88700B9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25F7-5453-4CBD-94AF-43C713F2831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CBB9-2CBF-459F-993B-788E88700B9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25F7-5453-4CBD-94AF-43C713F28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CBB9-2CBF-459F-993B-788E88700B9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25F7-5453-4CBD-94AF-43C713F28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CBB9-2CBF-459F-993B-788E88700B9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25F7-5453-4CBD-94AF-43C713F2831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CBB9-2CBF-459F-993B-788E88700B9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C9F25F7-5453-4CBD-94AF-43C713F2831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0ACBB9-2CBF-459F-993B-788E88700B9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C9F25F7-5453-4CBD-94AF-43C713F283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Geometry Mathematical Reflection 4B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were we doing in 4B?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6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Q. What is the result of applying scale factor 3 to a polygon? The result of applying scale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?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Ans.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The side lengths will be 3 times as long, and the area will be 9 times as big, but angles will not change.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 side lengths will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times as long, </a:t>
                </a:r>
                <a:r>
                  <a:rPr lang="en-US" dirty="0"/>
                  <a:t>and the area will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 smtClean="0"/>
                  <a:t> times as big, </a:t>
                </a:r>
                <a:r>
                  <a:rPr lang="en-US" dirty="0"/>
                  <a:t>but angles will not change.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64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You scale a figure by the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How do the areas of the original figure and the scaled copy compare? 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886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Draw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sym typeface="Symbol"/>
                      </a:rPr>
                      <m:t>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𝐴𝐵𝐶</m:t>
                    </m:r>
                  </m:oMath>
                </a14:m>
                <a:r>
                  <a:rPr lang="en-US" dirty="0" smtClean="0"/>
                  <a:t> and 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 outside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sym typeface="Symbol"/>
                      </a:rPr>
                      <m:t></m:t>
                    </m:r>
                    <m:r>
                      <a:rPr lang="en-US" i="1">
                        <a:latin typeface="Cambria Math"/>
                        <a:sym typeface="Symbol"/>
                      </a:rPr>
                      <m:t>𝐴𝐵𝐶</m:t>
                    </m:r>
                  </m:oMath>
                </a14:m>
                <a:r>
                  <a:rPr lang="en-US" dirty="0" smtClean="0"/>
                  <a:t>. Use the ratio method or parallel method. Scale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sym typeface="Symbol"/>
                      </a:rPr>
                      <m:t></m:t>
                    </m:r>
                    <m:r>
                      <a:rPr lang="en-US" i="1">
                        <a:latin typeface="Cambria Math"/>
                        <a:sym typeface="Symbol"/>
                      </a:rPr>
                      <m:t>𝐴𝐵𝐶</m:t>
                    </m:r>
                  </m:oMath>
                </a14:m>
                <a:r>
                  <a:rPr lang="en-US" dirty="0" smtClean="0"/>
                  <a:t>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dirty="0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Use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 as the center of dilation.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933" r="-2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21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Draw polygon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𝐴𝐵𝐶𝐷</m:t>
                    </m:r>
                  </m:oMath>
                </a14:m>
                <a:r>
                  <a:rPr lang="en-US" dirty="0" smtClean="0"/>
                  <a:t> and 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. Use the parallel method. Dilate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𝐴𝐵𝐶𝐷</m:t>
                    </m:r>
                  </m:oMath>
                </a14:m>
                <a:r>
                  <a:rPr lang="en-US" dirty="0" smtClean="0"/>
                  <a:t> by the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. 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 as the center of dilation.</a:t>
                </a:r>
              </a:p>
              <a:p>
                <a:pPr marL="0" indent="0" algn="ctr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0"/>
            <a:ext cx="4252912" cy="299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11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Explain how to find the center of dilation that maps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sym typeface="Symbol"/>
                      </a:rPr>
                      <m:t>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𝐴𝐵𝐶</m:t>
                    </m:r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sym typeface="Symbol"/>
                      </a:rPr>
                      <m:t>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𝐷𝐸𝐹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0"/>
            <a:ext cx="5581650" cy="3956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scale the regular tetrahedron at the right by the factor 2, how do the surface areas of the original figure and the scaled copy compare?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971800"/>
            <a:ext cx="3164791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26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Homework 4A is due on </a:t>
            </a:r>
            <a:r>
              <a:rPr lang="en-US" b="1" dirty="0" smtClean="0"/>
              <a:t>Friday, Dec. 12/19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Homework Session for 4A is </a:t>
            </a:r>
          </a:p>
          <a:p>
            <a:r>
              <a:rPr lang="en-US" dirty="0" smtClean="0"/>
              <a:t>For Period 2-3 is on Tuesday 12/16.</a:t>
            </a:r>
          </a:p>
          <a:p>
            <a:r>
              <a:rPr lang="en-US" dirty="0" smtClean="0"/>
              <a:t>For Period 5-6 is in Period 7 on 12/18.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9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you ready for 4B?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If not, seek extra help before it’s too late!!</a:t>
            </a:r>
          </a:p>
          <a:p>
            <a:r>
              <a:rPr lang="en-US" u="sng" dirty="0" smtClean="0"/>
              <a:t>Summary video</a:t>
            </a:r>
            <a:r>
              <a:rPr lang="en-US" dirty="0" smtClean="0"/>
              <a:t> for 4B is available in my </a:t>
            </a:r>
            <a:r>
              <a:rPr lang="en-US" smtClean="0"/>
              <a:t>website.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4B, you will learn how to</a:t>
            </a:r>
          </a:p>
          <a:p>
            <a:r>
              <a:rPr lang="en-US" dirty="0" smtClean="0"/>
              <a:t>Describe and use methods for constructing enlargements or reductions of shapes</a:t>
            </a:r>
          </a:p>
          <a:p>
            <a:r>
              <a:rPr lang="en-US" dirty="0" smtClean="0"/>
              <a:t>Explain and contrast the ratio method and parallel method for dilation</a:t>
            </a:r>
          </a:p>
          <a:p>
            <a:r>
              <a:rPr lang="en-US" dirty="0" smtClean="0"/>
              <a:t>Identify parallel segments and corresponding segments in a drawing and its scaled copy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52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investigation,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You explored dilations.</a:t>
            </a:r>
          </a:p>
          <a:p>
            <a:r>
              <a:rPr lang="en-US" sz="2400" dirty="0" smtClean="0"/>
              <a:t>You applied scale factors to construct enlargements and reductions.</a:t>
            </a:r>
          </a:p>
          <a:p>
            <a:r>
              <a:rPr lang="en-US" sz="2400" dirty="0" smtClean="0"/>
              <a:t>You explored choices for the center of dilation. </a:t>
            </a:r>
          </a:p>
          <a:p>
            <a:r>
              <a:rPr lang="en-US" sz="2400" dirty="0" smtClean="0"/>
              <a:t>You learned the ratio and parallel methods.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08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Habits and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You developed these habits and skills:</a:t>
            </a:r>
          </a:p>
          <a:p>
            <a:r>
              <a:rPr lang="en-US" sz="2400" dirty="0" smtClean="0"/>
              <a:t>Identify a dilation as an enlargement or reduction by looking at the scale factor.</a:t>
            </a:r>
          </a:p>
          <a:p>
            <a:r>
              <a:rPr lang="en-US" sz="2400" dirty="0" smtClean="0"/>
              <a:t>Dilate figures using the ratio method and parallel method.</a:t>
            </a:r>
          </a:p>
          <a:p>
            <a:r>
              <a:rPr lang="en-US" sz="2400" dirty="0" smtClean="0"/>
              <a:t>Describe the effects of the choice for center of dilation on the resulting dilation.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789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Communicate context</a:t>
            </a:r>
          </a:p>
          <a:p>
            <a:r>
              <a:rPr lang="en-US" sz="3600" dirty="0" smtClean="0"/>
              <a:t>Make strategic choices</a:t>
            </a:r>
          </a:p>
          <a:p>
            <a:r>
              <a:rPr lang="en-US" sz="3600" dirty="0" smtClean="0"/>
              <a:t>Check your results</a:t>
            </a:r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9241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and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r>
              <a:rPr lang="en-US" sz="2400" dirty="0" smtClean="0"/>
              <a:t>Center of dilation</a:t>
            </a:r>
          </a:p>
          <a:p>
            <a:r>
              <a:rPr lang="en-US" sz="2400" dirty="0" smtClean="0"/>
              <a:t>Dilation </a:t>
            </a:r>
          </a:p>
          <a:p>
            <a:r>
              <a:rPr lang="en-US" sz="2400" dirty="0" smtClean="0"/>
              <a:t>Parallel method</a:t>
            </a:r>
          </a:p>
          <a:p>
            <a:r>
              <a:rPr lang="en-US" sz="2400" dirty="0" smtClean="0"/>
              <a:t>Ratio method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27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How can you tell if it is a scaled(good) copy?</a:t>
            </a:r>
          </a:p>
          <a:p>
            <a:r>
              <a:rPr lang="en-US" sz="2800" dirty="0"/>
              <a:t>The lengths of corresponding sides are proportional.</a:t>
            </a:r>
          </a:p>
          <a:p>
            <a:r>
              <a:rPr lang="en-US" sz="2800" dirty="0"/>
              <a:t>The corresponding angles are congruent.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To </a:t>
            </a:r>
            <a:r>
              <a:rPr lang="en-US" sz="2800" dirty="0" smtClean="0"/>
              <a:t>dilate a figure, you have two </a:t>
            </a:r>
            <a:r>
              <a:rPr lang="en-US" sz="2800" dirty="0" smtClean="0"/>
              <a:t>methods</a:t>
            </a:r>
            <a:endParaRPr lang="en-US" sz="2800" b="1" dirty="0" smtClean="0"/>
          </a:p>
          <a:p>
            <a:r>
              <a:rPr lang="en-US" sz="2800" dirty="0" smtClean="0"/>
              <a:t>The Ratio Method</a:t>
            </a:r>
          </a:p>
          <a:p>
            <a:r>
              <a:rPr lang="en-US" sz="2800" dirty="0" smtClean="0"/>
              <a:t>The Parallel </a:t>
            </a:r>
            <a:r>
              <a:rPr lang="en-US" sz="2800" dirty="0" smtClean="0"/>
              <a:t>Method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4844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Ratio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09443" y="1524001"/>
            <a:ext cx="6839157" cy="4334798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2400" dirty="0" smtClean="0"/>
              <a:t>Draw a ray from the center of dilation to each vertex</a:t>
            </a:r>
          </a:p>
          <a:p>
            <a:pPr>
              <a:buAutoNum type="arabicPeriod"/>
            </a:pPr>
            <a:r>
              <a:rPr lang="en-US" sz="2400" dirty="0" smtClean="0"/>
              <a:t>Scale each segment by a scale factor</a:t>
            </a:r>
          </a:p>
          <a:p>
            <a:pPr>
              <a:buAutoNum type="arabicPeriod"/>
            </a:pPr>
            <a:r>
              <a:rPr lang="en-US" sz="2400" dirty="0" smtClean="0"/>
              <a:t>Plot points on each segment</a:t>
            </a:r>
          </a:p>
          <a:p>
            <a:pPr>
              <a:buAutoNum type="arabicPeriod"/>
            </a:pPr>
            <a:r>
              <a:rPr lang="en-US" sz="2400" dirty="0" smtClean="0"/>
              <a:t>Connect points to form scaled figure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86200"/>
            <a:ext cx="4876800" cy="251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7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Parallel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Draw a ray from a point inside a polygon to each vertex</a:t>
            </a:r>
          </a:p>
          <a:p>
            <a:r>
              <a:rPr lang="en-US" dirty="0" smtClean="0"/>
              <a:t>Along ray, find a point.</a:t>
            </a:r>
          </a:p>
          <a:p>
            <a:r>
              <a:rPr lang="en-US" dirty="0" smtClean="0"/>
              <a:t>Start at a point. Draw segments parallel to each side of the polygon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505199"/>
            <a:ext cx="3657600" cy="31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23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Q. What is the mathematical meaning of </a:t>
            </a:r>
            <a:r>
              <a:rPr lang="en-US" sz="2400" i="1" dirty="0" smtClean="0"/>
              <a:t>dilation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 smtClean="0"/>
              <a:t>Ans.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The process of expanding or shrinking a figure without changing its shape.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492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555</TotalTime>
  <Words>599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What were we doing in 4B?</vt:lpstr>
      <vt:lpstr>In this investigation,</vt:lpstr>
      <vt:lpstr>Habits and Skills</vt:lpstr>
      <vt:lpstr>DHoM</vt:lpstr>
      <vt:lpstr>Vocabulary and Notation</vt:lpstr>
      <vt:lpstr>Big Idea</vt:lpstr>
      <vt:lpstr>The Ratio Method</vt:lpstr>
      <vt:lpstr>The Parallel method</vt:lpstr>
      <vt:lpstr>Discussion Question</vt:lpstr>
      <vt:lpstr>Discussion Question</vt:lpstr>
      <vt:lpstr>Problem 1</vt:lpstr>
      <vt:lpstr>Problem 2</vt:lpstr>
      <vt:lpstr>Problem 3</vt:lpstr>
      <vt:lpstr>Problem 4</vt:lpstr>
      <vt:lpstr>Problem 5</vt:lpstr>
      <vt:lpstr>HOMEWORK!!</vt:lpstr>
      <vt:lpstr>Are you ready for 4B?</vt:lpstr>
    </vt:vector>
  </TitlesOfParts>
  <Company>Lawrence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were we doing in 4B?</dc:title>
  <dc:creator>Shigehito Tanaka</dc:creator>
  <cp:lastModifiedBy>Shigehito Tanaka</cp:lastModifiedBy>
  <cp:revision>8</cp:revision>
  <dcterms:created xsi:type="dcterms:W3CDTF">2014-12-12T13:02:43Z</dcterms:created>
  <dcterms:modified xsi:type="dcterms:W3CDTF">2014-12-16T18:18:27Z</dcterms:modified>
</cp:coreProperties>
</file>