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9" r:id="rId8"/>
    <p:sldId id="280" r:id="rId9"/>
    <p:sldId id="281" r:id="rId10"/>
    <p:sldId id="287" r:id="rId11"/>
    <p:sldId id="288" r:id="rId12"/>
    <p:sldId id="282" r:id="rId13"/>
    <p:sldId id="273" r:id="rId14"/>
    <p:sldId id="274" r:id="rId15"/>
    <p:sldId id="283" r:id="rId16"/>
    <p:sldId id="276" r:id="rId17"/>
    <p:sldId id="284" r:id="rId18"/>
    <p:sldId id="285" r:id="rId19"/>
    <p:sldId id="286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B8D6-B5F4-46E9-AE5F-1B1C8DA23B6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E59B09-8C90-4BBD-B1AA-2C9E689098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B8D6-B5F4-46E9-AE5F-1B1C8DA23B6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9B09-8C90-4BBD-B1AA-2C9E68909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B8D6-B5F4-46E9-AE5F-1B1C8DA23B6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9B09-8C90-4BBD-B1AA-2C9E68909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B8D6-B5F4-46E9-AE5F-1B1C8DA23B6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9B09-8C90-4BBD-B1AA-2C9E68909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B8D6-B5F4-46E9-AE5F-1B1C8DA23B6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9B09-8C90-4BBD-B1AA-2C9E689098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B8D6-B5F4-46E9-AE5F-1B1C8DA23B6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9B09-8C90-4BBD-B1AA-2C9E689098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B8D6-B5F4-46E9-AE5F-1B1C8DA23B6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9B09-8C90-4BBD-B1AA-2C9E689098A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B8D6-B5F4-46E9-AE5F-1B1C8DA23B6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9B09-8C90-4BBD-B1AA-2C9E68909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B8D6-B5F4-46E9-AE5F-1B1C8DA23B6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9B09-8C90-4BBD-B1AA-2C9E68909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B8D6-B5F4-46E9-AE5F-1B1C8DA23B6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9B09-8C90-4BBD-B1AA-2C9E68909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CB8D6-B5F4-46E9-AE5F-1B1C8DA23B6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9B09-8C90-4BBD-B1AA-2C9E689098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38CB8D6-B5F4-46E9-AE5F-1B1C8DA23B66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BE59B09-8C90-4BBD-B1AA-2C9E689098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were we doing in 4A?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 Mathematical Reflection 4A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9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with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Conjecture: If two triangles have congruent corresponding angles, then the triangles are scaled copies. </a:t>
            </a:r>
          </a:p>
          <a:p>
            <a:r>
              <a:rPr lang="en-US" dirty="0" smtClean="0"/>
              <a:t>Why? We will prove this conjecture in 4D.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00400"/>
            <a:ext cx="4171950" cy="2895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215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with diagonals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Conjecture: If diagonals of two rectangles match up, then two rectangles are scaled.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81413"/>
            <a:ext cx="329600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400"/>
            <a:ext cx="260058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8859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with segments between pairs of vertices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a pair of corresponding angles overlap perfectly?</a:t>
            </a:r>
          </a:p>
          <a:p>
            <a:r>
              <a:rPr lang="en-US" dirty="0" smtClean="0"/>
              <a:t>Do segment line up?</a:t>
            </a:r>
          </a:p>
          <a:p>
            <a:r>
              <a:rPr lang="en-US" dirty="0" smtClean="0"/>
              <a:t>Are pair(s) of segments parallel?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99691"/>
            <a:ext cx="7696200" cy="26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8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Q. Why is it important to know the scale factor when reading a map?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A. The scale factor tells how map distances relate to actual distances.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Q. What is a well-scaled drawing?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A. A drawing that preserves all ratios and relative positions of the original figure.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4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Q. How can you decide whether two rectangles are scaled copies of each other?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A. Check whether the ratio of their lengths equals the ratio of their width.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65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 an approximate scale factor for the following pairs of figures. If you think that the figures are not scaled copies of each other, explain why.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95600"/>
            <a:ext cx="6732651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11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Scale the triangle at the right by the factor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b="0" dirty="0" smtClean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09496"/>
            <a:ext cx="5281246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1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Check, </a:t>
            </a:r>
            <a:r>
              <a:rPr lang="en-US" b="1" dirty="0" smtClean="0"/>
              <a:t>without measuring,</a:t>
            </a:r>
            <a:r>
              <a:rPr lang="en-US" dirty="0" smtClean="0"/>
              <a:t> whether the two rectangles below are scaled copies of each other.  Explain.</a:t>
            </a:r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09900"/>
            <a:ext cx="4518747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18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Homework 4A is due on </a:t>
            </a:r>
            <a:r>
              <a:rPr lang="en-US" b="1" dirty="0" smtClean="0"/>
              <a:t>Friday, Dec. 12/19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Homework Session for 4A is </a:t>
            </a:r>
          </a:p>
          <a:p>
            <a:r>
              <a:rPr lang="en-US" dirty="0" smtClean="0"/>
              <a:t>For Period 2-3 is on Tuesday 12/16.</a:t>
            </a:r>
          </a:p>
          <a:p>
            <a:r>
              <a:rPr lang="en-US" dirty="0" smtClean="0"/>
              <a:t>For Period 5-6 is in Period 7 on 12/18.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investigation,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studies scaled copies – Accurate reductions or enlargements of given figures.</a:t>
            </a:r>
          </a:p>
          <a:p>
            <a:r>
              <a:rPr lang="en-US" dirty="0" smtClean="0"/>
              <a:t>You used scale factors to draw similar figures and to approximate distances on blue prints and maps.</a:t>
            </a:r>
          </a:p>
          <a:p>
            <a:r>
              <a:rPr lang="en-US" dirty="0" smtClean="0"/>
              <a:t>You also studied ways to decide whether two shapes were well-scaled copies of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you ready for 4B?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If not, seek extra help before it’s too late!!</a:t>
            </a:r>
          </a:p>
          <a:p>
            <a:r>
              <a:rPr lang="en-US" u="sng" dirty="0" smtClean="0"/>
              <a:t>Summary video</a:t>
            </a:r>
            <a:r>
              <a:rPr lang="en-US" dirty="0" smtClean="0"/>
              <a:t> for 4B is available in my </a:t>
            </a:r>
            <a:r>
              <a:rPr lang="en-US" smtClean="0"/>
              <a:t>website.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4B, you will learn how to</a:t>
            </a:r>
          </a:p>
          <a:p>
            <a:r>
              <a:rPr lang="en-US" dirty="0" smtClean="0"/>
              <a:t>Describe and use methods for constructing enlargements or reductions of shapes</a:t>
            </a:r>
          </a:p>
          <a:p>
            <a:r>
              <a:rPr lang="en-US" dirty="0" smtClean="0"/>
              <a:t>Explain and contrast the ratio method and parallel method for dilation</a:t>
            </a:r>
          </a:p>
          <a:p>
            <a:r>
              <a:rPr lang="en-US" dirty="0" smtClean="0"/>
              <a:t>Identify parallel segments and corresponding segments in a drawing and its scaled copy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8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developed these habits and skills:</a:t>
            </a:r>
          </a:p>
          <a:p>
            <a:r>
              <a:rPr lang="en-US" dirty="0" smtClean="0"/>
              <a:t>Identify scaled copies of figures.</a:t>
            </a:r>
          </a:p>
          <a:p>
            <a:r>
              <a:rPr lang="en-US" dirty="0" smtClean="0"/>
              <a:t>Use a scale factor to approximate distances on blueprints and maps.</a:t>
            </a:r>
          </a:p>
          <a:p>
            <a:r>
              <a:rPr lang="en-US" dirty="0" smtClean="0"/>
              <a:t>Apply a scale factor to make similar figures.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14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Visualize</a:t>
            </a:r>
          </a:p>
          <a:p>
            <a:r>
              <a:rPr lang="en-US" dirty="0" smtClean="0"/>
              <a:t>Understand context</a:t>
            </a:r>
          </a:p>
          <a:p>
            <a:r>
              <a:rPr lang="en-US" dirty="0" smtClean="0"/>
              <a:t>Simplify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42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and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atio</a:t>
            </a:r>
          </a:p>
          <a:p>
            <a:r>
              <a:rPr lang="en-US" dirty="0" smtClean="0"/>
              <a:t>Scale a figure</a:t>
            </a:r>
          </a:p>
          <a:p>
            <a:r>
              <a:rPr lang="en-US" dirty="0" smtClean="0"/>
              <a:t>Scaled figure</a:t>
            </a:r>
          </a:p>
          <a:p>
            <a:r>
              <a:rPr lang="en-US" dirty="0" smtClean="0"/>
              <a:t>Scale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9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“Well-scaled copies” mean </a:t>
                </a:r>
                <a:r>
                  <a:rPr lang="en-US" b="1" dirty="0" smtClean="0"/>
                  <a:t>good copies.</a:t>
                </a:r>
              </a:p>
              <a:p>
                <a:r>
                  <a:rPr lang="en-US" dirty="0" smtClean="0"/>
                  <a:t>A good copy is bigger or smaller copy </a:t>
                </a:r>
                <a:r>
                  <a:rPr lang="en-US" b="1" dirty="0" smtClean="0"/>
                  <a:t>all around.</a:t>
                </a:r>
              </a:p>
              <a:p>
                <a:r>
                  <a:rPr lang="en-US" b="1" dirty="0" smtClean="0"/>
                  <a:t>Scaling a figure</a:t>
                </a:r>
                <a:r>
                  <a:rPr lang="en-US" dirty="0" smtClean="0"/>
                  <a:t> </a:t>
                </a:r>
                <a:r>
                  <a:rPr lang="en-US" b="1" dirty="0" smtClean="0"/>
                  <a:t>by a scale factor,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𝒓</m:t>
                    </m:r>
                  </m:oMath>
                </a14:m>
                <a:r>
                  <a:rPr lang="en-US" b="1" dirty="0" smtClean="0"/>
                  <a:t>, </a:t>
                </a:r>
                <a:r>
                  <a:rPr lang="en-US" dirty="0" smtClean="0"/>
                  <a:t>means to multiply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b="1" dirty="0" smtClean="0"/>
                  <a:t> all around</a:t>
                </a:r>
                <a:r>
                  <a:rPr lang="en-US" dirty="0" smtClean="0"/>
                  <a:t> so that the new figure is </a:t>
                </a:r>
                <a:r>
                  <a:rPr lang="en-US" b="1" dirty="0" smtClean="0"/>
                  <a:t>proportional.</a:t>
                </a:r>
                <a:endParaRPr lang="en-US" dirty="0" smtClean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83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know two figures are scaled?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eye</a:t>
            </a:r>
          </a:p>
          <a:p>
            <a:r>
              <a:rPr lang="en-US" dirty="0" smtClean="0"/>
              <a:t>By measurement</a:t>
            </a:r>
          </a:p>
          <a:p>
            <a:r>
              <a:rPr lang="en-US" dirty="0" smtClean="0"/>
              <a:t>By </a:t>
            </a:r>
            <a:r>
              <a:rPr lang="en-US" dirty="0" smtClean="0"/>
              <a:t>test with angles for triangles</a:t>
            </a:r>
          </a:p>
          <a:p>
            <a:r>
              <a:rPr lang="en-US" dirty="0" smtClean="0"/>
              <a:t>By test with diagonals for rectangles</a:t>
            </a:r>
          </a:p>
          <a:p>
            <a:r>
              <a:rPr lang="en-US" dirty="0" smtClean="0"/>
              <a:t>By the test with segments between pairs of vertices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6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Eye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02" y="1600200"/>
            <a:ext cx="38793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9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Scale factor must be the same for all pairs!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6945311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7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</TotalTime>
  <Words>537</Words>
  <Application>Microsoft Office PowerPoint</Application>
  <PresentationFormat>On-screen Show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Executive</vt:lpstr>
      <vt:lpstr>What were we doing in 4A?</vt:lpstr>
      <vt:lpstr>In this investigation,</vt:lpstr>
      <vt:lpstr>Habits and Skills</vt:lpstr>
      <vt:lpstr>DHoM</vt:lpstr>
      <vt:lpstr>Vocabulary and Notation</vt:lpstr>
      <vt:lpstr>Big Idea</vt:lpstr>
      <vt:lpstr>How do you know two figures are scaled?</vt:lpstr>
      <vt:lpstr>By Eye</vt:lpstr>
      <vt:lpstr>By Measurement</vt:lpstr>
      <vt:lpstr>Test with angles</vt:lpstr>
      <vt:lpstr>Test with diagonals</vt:lpstr>
      <vt:lpstr>Test with segments between pairs of vertices</vt:lpstr>
      <vt:lpstr>Discussion Question</vt:lpstr>
      <vt:lpstr>Discussion Question</vt:lpstr>
      <vt:lpstr>Discussion Question</vt:lpstr>
      <vt:lpstr>Problem 1</vt:lpstr>
      <vt:lpstr>Problem 2</vt:lpstr>
      <vt:lpstr>Problem 3</vt:lpstr>
      <vt:lpstr>HOMEWORK!!</vt:lpstr>
      <vt:lpstr>Are you ready for 4B?</vt:lpstr>
    </vt:vector>
  </TitlesOfParts>
  <Company>Lawrence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we doing in 4A?</dc:title>
  <dc:creator>Shigehito Tanaka</dc:creator>
  <cp:lastModifiedBy>Shigehito Tanaka</cp:lastModifiedBy>
  <cp:revision>4</cp:revision>
  <dcterms:created xsi:type="dcterms:W3CDTF">2014-12-05T19:50:57Z</dcterms:created>
  <dcterms:modified xsi:type="dcterms:W3CDTF">2014-12-09T15:37:08Z</dcterms:modified>
</cp:coreProperties>
</file>