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78" r:id="rId8"/>
    <p:sldId id="279" r:id="rId9"/>
    <p:sldId id="280" r:id="rId10"/>
    <p:sldId id="283" r:id="rId11"/>
    <p:sldId id="281" r:id="rId12"/>
    <p:sldId id="282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6" d="100"/>
          <a:sy n="66" d="100"/>
        </p:scale>
        <p:origin x="-1291" y="-1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11AF2DD-CCF7-4336-97FC-744265AFB167}" type="datetimeFigureOut">
              <a:rPr lang="en-US" smtClean="0"/>
              <a:t>11/12/2014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6ABBE54-84C9-4AD5-A099-0DF5BD517E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were we doing in 3C?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Geometry Mathematical Reflection 3C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33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 2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860449" cy="370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7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By </a:t>
            </a:r>
            <a:r>
              <a:rPr lang="en-US" dirty="0" err="1" smtClean="0"/>
              <a:t>Perigal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286000"/>
            <a:ext cx="3164999" cy="329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4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Garfield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133600"/>
            <a:ext cx="3949859" cy="365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3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is a proof without words?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Is a diagram that is clear enough and suggestive enough to allow a person to see the relationships that can be the basis of a formal proof.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does the Pythagorean Theorem say about triangles?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The Pythagorean Theorem states that the square of the length of the hypotenuse of a right triangle is equal to the sum of the squares of the other two sides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30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Question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What is a Pythagorean triple?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Is a set of three positive integers that satisfy the equation,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For example, (3, 4, 5), (6, </a:t>
                </a:r>
                <a:r>
                  <a:rPr lang="en-US" dirty="0" smtClean="0"/>
                  <a:t>8, </a:t>
                </a:r>
                <a:r>
                  <a:rPr lang="en-US" dirty="0" smtClean="0"/>
                  <a:t>10</a:t>
                </a:r>
                <a:r>
                  <a:rPr lang="en-US" dirty="0" smtClean="0"/>
                  <a:t>), </a:t>
                </a:r>
                <a:r>
                  <a:rPr lang="en-US" dirty="0" smtClean="0"/>
                  <a:t>(5, 12, 13), etc.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76" t="-11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34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0" y="2119257"/>
            <a:ext cx="6537960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State the Pythagorean Theorem in terms of…</a:t>
            </a:r>
          </a:p>
          <a:p>
            <a:pPr marL="457200" indent="-457200">
              <a:buAutoNum type="alphaLcPeriod"/>
            </a:pPr>
            <a:r>
              <a:rPr lang="en-US" dirty="0" smtClean="0"/>
              <a:t>The side lengths</a:t>
            </a:r>
          </a:p>
          <a:p>
            <a:pPr marL="457200" indent="-457200">
              <a:buAutoNum type="alphaLcPeriod"/>
            </a:pPr>
            <a:r>
              <a:rPr lang="en-US" dirty="0" smtClean="0"/>
              <a:t>Areas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05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Find the length of a diagonal of a square that has a side length of 4 cm.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73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3041" y="2119257"/>
            <a:ext cx="6309359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What is the area of the parallelogram below?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24200"/>
            <a:ext cx="5141056" cy="200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152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Find the height of an isosceles triangle with a base that is 120 cm long and congruent sides that are 100 cm long.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5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this investigation,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You studied several dissect-and-rearrange proofs of the Pythagorean Theorem.</a:t>
            </a:r>
          </a:p>
          <a:p>
            <a:r>
              <a:rPr lang="en-US" dirty="0" smtClean="0"/>
              <a:t>You applied the Pythagorean Theorem.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2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Suppose you need to divide a rectangular pool into an area for adults to swim and an area for children to swim.  How much rope would you need to divide the pool as shown?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137" y="3810000"/>
            <a:ext cx="3243263" cy="218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3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Are you ready for 3D?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 3D, you will learn how to</a:t>
            </a:r>
          </a:p>
          <a:p>
            <a:r>
              <a:rPr lang="en-US" dirty="0" smtClean="0"/>
              <a:t>Find surface are of a solid using a net.</a:t>
            </a:r>
          </a:p>
          <a:p>
            <a:r>
              <a:rPr lang="en-US" dirty="0" smtClean="0"/>
              <a:t>Interpret and use formulas for lateral and surface areas and for volume.</a:t>
            </a:r>
          </a:p>
          <a:p>
            <a:r>
              <a:rPr lang="en-US" smtClean="0"/>
              <a:t> </a:t>
            </a:r>
            <a:endParaRPr lang="en-US" dirty="0"/>
          </a:p>
          <a:p>
            <a:r>
              <a:rPr lang="en-US" b="1" dirty="0" smtClean="0"/>
              <a:t>Don’t forget HOMEWORK!!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3791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Habits and Skills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You developed these habits and skills:</a:t>
            </a:r>
          </a:p>
          <a:p>
            <a:r>
              <a:rPr lang="en-US" dirty="0" smtClean="0"/>
              <a:t>Follow the logical reasoning and fill in missing steps in proofs.</a:t>
            </a:r>
          </a:p>
          <a:p>
            <a:r>
              <a:rPr lang="en-US" dirty="0" smtClean="0"/>
              <a:t>Identify the critical features in a proof without words.</a:t>
            </a:r>
          </a:p>
          <a:p>
            <a:r>
              <a:rPr lang="en-US" dirty="0" smtClean="0"/>
              <a:t>See where and how to use the Pythagorean Theorem to find missing lengths in figures.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23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DHoM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 the process</a:t>
            </a:r>
          </a:p>
          <a:p>
            <a:r>
              <a:rPr lang="en-US" dirty="0" smtClean="0"/>
              <a:t>Visualize</a:t>
            </a:r>
          </a:p>
          <a:p>
            <a:r>
              <a:rPr lang="en-US" dirty="0" smtClean="0"/>
              <a:t>Be critical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177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and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Pythagorean triple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532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</a:t>
            </a:r>
            <a:r>
              <a:rPr lang="en-US" dirty="0" smtClean="0"/>
              <a:t>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Six proofs of the Pythagorean Theorem by</a:t>
            </a:r>
          </a:p>
          <a:p>
            <a:r>
              <a:rPr lang="en-US" dirty="0" smtClean="0"/>
              <a:t>Euclid 1</a:t>
            </a:r>
          </a:p>
          <a:p>
            <a:r>
              <a:rPr lang="en-US" dirty="0" smtClean="0"/>
              <a:t>Indian mathematician </a:t>
            </a:r>
          </a:p>
          <a:p>
            <a:r>
              <a:rPr lang="en-US" dirty="0" smtClean="0"/>
              <a:t>a </a:t>
            </a:r>
            <a:r>
              <a:rPr lang="en-US" dirty="0"/>
              <a:t>C</a:t>
            </a:r>
            <a:r>
              <a:rPr lang="en-US" dirty="0" smtClean="0"/>
              <a:t>hinese person</a:t>
            </a:r>
          </a:p>
          <a:p>
            <a:r>
              <a:rPr lang="en-US" dirty="0" smtClean="0"/>
              <a:t>Euclid 2</a:t>
            </a:r>
          </a:p>
          <a:p>
            <a:r>
              <a:rPr lang="en-US" dirty="0" err="1" smtClean="0"/>
              <a:t>Perigal</a:t>
            </a:r>
            <a:endParaRPr lang="en-US" dirty="0" smtClean="0"/>
          </a:p>
          <a:p>
            <a:r>
              <a:rPr lang="en-US" dirty="0" smtClean="0"/>
              <a:t>Garfield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97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Euclid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133600"/>
            <a:ext cx="3850799" cy="3221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37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Indian guy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743200"/>
            <a:ext cx="5030048" cy="248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66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Chinese guy</a:t>
            </a: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90800"/>
            <a:ext cx="4978559" cy="2292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375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633</TotalTime>
  <Words>413</Words>
  <Application>Microsoft Office PowerPoint</Application>
  <PresentationFormat>On-screen Show (4:3)</PresentationFormat>
  <Paragraphs>61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Pushpin</vt:lpstr>
      <vt:lpstr>What were we doing in 3C?</vt:lpstr>
      <vt:lpstr>In this investigation,</vt:lpstr>
      <vt:lpstr>Habits and Skills</vt:lpstr>
      <vt:lpstr>DHoM</vt:lpstr>
      <vt:lpstr>Vocabulary and Notation</vt:lpstr>
      <vt:lpstr>Big Idea</vt:lpstr>
      <vt:lpstr>Euclid</vt:lpstr>
      <vt:lpstr>By Indian guy</vt:lpstr>
      <vt:lpstr>By Chinese guy</vt:lpstr>
      <vt:lpstr>Euclid 2</vt:lpstr>
      <vt:lpstr> By Perigal</vt:lpstr>
      <vt:lpstr>By Garfield</vt:lpstr>
      <vt:lpstr>Discussion Question</vt:lpstr>
      <vt:lpstr>Discussion Question</vt:lpstr>
      <vt:lpstr>Discussion Question</vt:lpstr>
      <vt:lpstr>Problem 1</vt:lpstr>
      <vt:lpstr>Problem 2</vt:lpstr>
      <vt:lpstr>Problem 3</vt:lpstr>
      <vt:lpstr>Problem 4</vt:lpstr>
      <vt:lpstr>Problem 5</vt:lpstr>
      <vt:lpstr>Are you ready for 3D?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were we doing in 3C?</dc:title>
  <dc:creator>Shigehito Tanaka</dc:creator>
  <cp:lastModifiedBy>Shigehito Tanaka</cp:lastModifiedBy>
  <cp:revision>8</cp:revision>
  <dcterms:created xsi:type="dcterms:W3CDTF">2014-11-10T15:12:01Z</dcterms:created>
  <dcterms:modified xsi:type="dcterms:W3CDTF">2014-11-13T00:20:34Z</dcterms:modified>
</cp:coreProperties>
</file>