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86" r:id="rId7"/>
    <p:sldId id="288" r:id="rId8"/>
    <p:sldId id="287" r:id="rId9"/>
    <p:sldId id="290" r:id="rId10"/>
    <p:sldId id="277" r:id="rId11"/>
    <p:sldId id="278" r:id="rId12"/>
    <p:sldId id="279" r:id="rId13"/>
    <p:sldId id="280" r:id="rId14"/>
    <p:sldId id="281" r:id="rId15"/>
    <p:sldId id="282" r:id="rId16"/>
    <p:sldId id="291" r:id="rId17"/>
    <p:sldId id="284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86" y="-5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E9DC76D-56B6-4ADB-AE6F-0901D502C83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DC2FD9F-9EEB-461A-97E3-6497EE68ED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C76D-56B6-4ADB-AE6F-0901D502C83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FD9F-9EEB-461A-97E3-6497EE68ED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C76D-56B6-4ADB-AE6F-0901D502C83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FD9F-9EEB-461A-97E3-6497EE68ED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C76D-56B6-4ADB-AE6F-0901D502C83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FD9F-9EEB-461A-97E3-6497EE68ED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C76D-56B6-4ADB-AE6F-0901D502C83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FD9F-9EEB-461A-97E3-6497EE68ED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C76D-56B6-4ADB-AE6F-0901D502C83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FD9F-9EEB-461A-97E3-6497EE68ED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C76D-56B6-4ADB-AE6F-0901D502C83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FD9F-9EEB-461A-97E3-6497EE68ED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C76D-56B6-4ADB-AE6F-0901D502C83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FD9F-9EEB-461A-97E3-6497EE68ED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C76D-56B6-4ADB-AE6F-0901D502C83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FD9F-9EEB-461A-97E3-6497EE68ED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E9DC76D-56B6-4ADB-AE6F-0901D502C83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DC2FD9F-9EEB-461A-97E3-6497EE68ED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E9DC76D-56B6-4ADB-AE6F-0901D502C83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DC2FD9F-9EEB-461A-97E3-6497EE68ED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E9DC76D-56B6-4ADB-AE6F-0901D502C83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DC2FD9F-9EEB-461A-97E3-6497EE68ED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were we doing in </a:t>
            </a:r>
            <a:r>
              <a:rPr lang="en-US" dirty="0" smtClean="0"/>
              <a:t>3A?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Geometry Mathematical Reflection </a:t>
            </a:r>
            <a:r>
              <a:rPr lang="en-US" dirty="0" smtClean="0"/>
              <a:t>3A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5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is an algorithm?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Why is it important to justify each step in an algorithm?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8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does the Midline Theorem say about the relationship between a midline and the sides of a triangle?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98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Describe and justify each step in the dissection that turns any parallelogram into a rectangle.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2701382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769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Describe how you would dissect this rectangle into a right triangle. Justify each step. Draw pictures as needed.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52800"/>
            <a:ext cx="3276600" cy="265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875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Is it possible to dissect each of </a:t>
            </a:r>
            <a:r>
              <a:rPr lang="en-US" dirty="0" err="1" smtClean="0"/>
              <a:t>thse</a:t>
            </a:r>
            <a:r>
              <a:rPr lang="en-US" dirty="0" smtClean="0"/>
              <a:t> triangles into a parallelogram?  If you think it is possible in either or both of the cases, describe the steps.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86022"/>
            <a:ext cx="5334000" cy="160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409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Copy and dissect the trapezoid at the right into a triangle.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52800"/>
            <a:ext cx="397849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920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5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Draw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sym typeface="Symbol"/>
                      </a:rPr>
                      <m:t>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𝐴𝐵𝐶</m:t>
                    </m:r>
                  </m:oMath>
                </a14:m>
                <a:r>
                  <a:rPr lang="en-US" dirty="0" smtClean="0"/>
                  <a:t>. Join the midpoints of its three sides to form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sym typeface="Symbol"/>
                      </a:rPr>
                      <m:t>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𝐷𝐸𝐹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.</m:t>
                    </m:r>
                  </m:oMath>
                </a14:m>
                <a:r>
                  <a:rPr lang="en-US" dirty="0" smtClean="0"/>
                  <a:t> What is the ratio of the perimeter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sym typeface="Symbol"/>
                      </a:rPr>
                      <m:t>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𝐷𝐸𝐹</m:t>
                    </m:r>
                  </m:oMath>
                </a14:m>
                <a:r>
                  <a:rPr lang="en-US" dirty="0" smtClean="0"/>
                  <a:t> to the perimeter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sym typeface="Symbol"/>
                      </a:rPr>
                      <m:t>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𝐴𝐵𝐶</m:t>
                    </m:r>
                  </m:oMath>
                </a14:m>
                <a:r>
                  <a:rPr lang="en-US" dirty="0" smtClean="0"/>
                  <a:t>?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76" t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2436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you ready for </a:t>
            </a:r>
            <a:r>
              <a:rPr lang="en-US" dirty="0" smtClean="0"/>
              <a:t>3B?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 smtClean="0"/>
              <a:t>3B, </a:t>
            </a:r>
            <a:r>
              <a:rPr lang="en-US" dirty="0" smtClean="0"/>
              <a:t>you will learn how to</a:t>
            </a:r>
          </a:p>
          <a:p>
            <a:r>
              <a:rPr lang="en-US" dirty="0" smtClean="0"/>
              <a:t>Understand and apply </a:t>
            </a:r>
            <a:r>
              <a:rPr lang="en-US" smtClean="0"/>
              <a:t>basic assumptions </a:t>
            </a:r>
            <a:r>
              <a:rPr lang="en-US" dirty="0" smtClean="0"/>
              <a:t>about area.</a:t>
            </a:r>
          </a:p>
          <a:p>
            <a:r>
              <a:rPr lang="en-US" dirty="0" smtClean="0"/>
              <a:t>Identify critical measurements that can be used to find the areas of different types of polygons.</a:t>
            </a:r>
          </a:p>
          <a:p>
            <a:r>
              <a:rPr lang="en-US" dirty="0" smtClean="0"/>
              <a:t>Use dissection algorithms to develop area formulas for parallelograms, triangles, and trapezoids.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Don’t forget HOMEWORK!!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278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investigation,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</a:t>
            </a:r>
            <a:r>
              <a:rPr lang="en-US" dirty="0" smtClean="0"/>
              <a:t>used </a:t>
            </a:r>
            <a:endParaRPr lang="en-US" dirty="0" smtClean="0"/>
          </a:p>
          <a:p>
            <a:r>
              <a:rPr lang="en-US" dirty="0" smtClean="0"/>
              <a:t>Dissection to make scissors-congruent shapes.</a:t>
            </a:r>
          </a:p>
          <a:p>
            <a:r>
              <a:rPr lang="en-US" dirty="0" smtClean="0"/>
              <a:t>The Midline Theorem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1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Habits and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Visualize ways to make equal-area figures through dissection.</a:t>
            </a:r>
          </a:p>
          <a:p>
            <a:r>
              <a:rPr lang="en-US" dirty="0" smtClean="0"/>
              <a:t>Write clear and precise algorithms</a:t>
            </a:r>
          </a:p>
          <a:p>
            <a:r>
              <a:rPr lang="en-US" dirty="0" smtClean="0"/>
              <a:t>Reason by continuity to identify extreme cases.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0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DHoM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Make a list</a:t>
            </a:r>
            <a:endParaRPr lang="en-US" b="1" dirty="0" smtClean="0"/>
          </a:p>
          <a:p>
            <a:pPr lvl="1"/>
            <a:r>
              <a:rPr lang="en-US" dirty="0" smtClean="0"/>
              <a:t>Listing all properties help you notice things you might otherwise overlook.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55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and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Algorithm</a:t>
            </a:r>
          </a:p>
          <a:p>
            <a:r>
              <a:rPr lang="en-US" dirty="0" smtClean="0"/>
              <a:t>Hypotenuse</a:t>
            </a:r>
          </a:p>
          <a:p>
            <a:r>
              <a:rPr lang="en-US" dirty="0" smtClean="0"/>
              <a:t>Scissors-congruent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Scissors-congruent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19257"/>
            <a:ext cx="3108960" cy="3603812"/>
          </a:xfrm>
        </p:spPr>
        <p:txBody>
          <a:bodyPr/>
          <a:lstStyle/>
          <a:p>
            <a:r>
              <a:rPr lang="en-US" dirty="0" smtClean="0"/>
              <a:t>Cut a figure into pieces</a:t>
            </a:r>
          </a:p>
          <a:p>
            <a:r>
              <a:rPr lang="en-US" dirty="0" smtClean="0"/>
              <a:t>Use all pieces you cut to rearrange to make a different figure.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4818"/>
            <a:ext cx="2975710" cy="337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457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3.1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7057593" cy="268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711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19257"/>
            <a:ext cx="2880360" cy="3603812"/>
          </a:xfrm>
        </p:spPr>
        <p:txBody>
          <a:bodyPr/>
          <a:lstStyle/>
          <a:p>
            <a:r>
              <a:rPr lang="en-US" dirty="0" smtClean="0"/>
              <a:t>Is a set of steps to a completely determined result.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812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321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Midline Theorem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521359" cy="43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866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28</TotalTime>
  <Words>332</Words>
  <Application>Microsoft Office PowerPoint</Application>
  <PresentationFormat>On-screen Show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Pushpin</vt:lpstr>
      <vt:lpstr>What were we doing in 3A?</vt:lpstr>
      <vt:lpstr>In this investigation,</vt:lpstr>
      <vt:lpstr>Habits and Skills</vt:lpstr>
      <vt:lpstr>DHoM</vt:lpstr>
      <vt:lpstr>Vocabulary and Notation</vt:lpstr>
      <vt:lpstr>Scissors-congruent</vt:lpstr>
      <vt:lpstr>Theorem 3.1</vt:lpstr>
      <vt:lpstr>Algorithm</vt:lpstr>
      <vt:lpstr>The Midline Theorem</vt:lpstr>
      <vt:lpstr>Discussion Question</vt:lpstr>
      <vt:lpstr>Discussion Question</vt:lpstr>
      <vt:lpstr>Discussion Question</vt:lpstr>
      <vt:lpstr>Problem 1</vt:lpstr>
      <vt:lpstr>Problem 2</vt:lpstr>
      <vt:lpstr>Problem 3</vt:lpstr>
      <vt:lpstr>Problem 4</vt:lpstr>
      <vt:lpstr>Problem 5</vt:lpstr>
      <vt:lpstr>Are you ready for 3B?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were we doing in 3A?</dc:title>
  <dc:creator>Shigehito Tanaka</dc:creator>
  <cp:lastModifiedBy>Shigehito Tanaka</cp:lastModifiedBy>
  <cp:revision>3</cp:revision>
  <dcterms:created xsi:type="dcterms:W3CDTF">2014-10-20T14:13:26Z</dcterms:created>
  <dcterms:modified xsi:type="dcterms:W3CDTF">2014-10-20T14:41:33Z</dcterms:modified>
</cp:coreProperties>
</file>