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0A8E4B-4EF5-42D4-9609-CBC721E96BD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E5A98C-1697-4D9D-ADD4-5113898E8B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Test 3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CME Geometry</a:t>
            </a:r>
          </a:p>
          <a:p>
            <a:r>
              <a:rPr lang="en-US" dirty="0" smtClean="0"/>
              <a:t>Mr. Tanaka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7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favorite proof of the Pythagorean Theorem.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5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How far is the cat from the birds?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199"/>
            <a:ext cx="427672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34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Draw two parallel lines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that are 3 in. apart. Choose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on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and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through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on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US" dirty="0" smtClean="0"/>
                  <a:t> in. Draw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through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and perpendicular to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be the intersection of lines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.  How far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831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3D, you learned how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surface area of solids by visualizing their nets</a:t>
            </a:r>
          </a:p>
          <a:p>
            <a:r>
              <a:rPr lang="en-US" dirty="0" smtClean="0"/>
              <a:t>Estimate the volumes of solids</a:t>
            </a:r>
          </a:p>
          <a:p>
            <a:r>
              <a:rPr lang="en-US" dirty="0" smtClean="0"/>
              <a:t>Use formulas for the volumes of certain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75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friend of yours has made a replica of a traditional Sioux tepee, and she needs to know its volume. Suppose the inside of her tepee is a cone of radius 4m, with slant height 8 m. What is the approximate volume of the tepee?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76600"/>
            <a:ext cx="27860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3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total surface area of the cone shown below?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0"/>
            <a:ext cx="3900487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63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volume of the solid below?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3128962" cy="397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3A, </a:t>
            </a:r>
            <a:r>
              <a:rPr lang="en-US" dirty="0"/>
              <a:t>you learned how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one shape into another by making cuts and rearranging the parts</a:t>
            </a:r>
          </a:p>
          <a:p>
            <a:r>
              <a:rPr lang="en-US" dirty="0" smtClean="0"/>
              <a:t>Tell when two shapes are scissors-congruent</a:t>
            </a:r>
          </a:p>
          <a:p>
            <a:r>
              <a:rPr lang="en-US" dirty="0" smtClean="0"/>
              <a:t>Prove the Midline Theorem using cuts and rearrangement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 algorithm for dissecting this trapezoid into a rectangle.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11972"/>
            <a:ext cx="454534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98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figure below, </a:t>
                </a:r>
                <a:r>
                  <a:rPr lang="en-US" i="1" dirty="0"/>
                  <a:t>M</a:t>
                </a:r>
                <a:r>
                  <a:rPr lang="en-US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 ǁ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Symbol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𝐸𝑀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𝑀𝐹</m:t>
                    </m:r>
                  </m:oMath>
                </a14:m>
                <a:r>
                  <a:rPr lang="en-US" dirty="0" smtClean="0"/>
                  <a:t>. Prove each statement.</a:t>
                </a:r>
              </a:p>
              <a:p>
                <a:pPr marL="457200" indent="-457200">
                  <a:buAutoNum type="alphaL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ǁ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0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𝐵𝐶𝐸𝐹</m:t>
                    </m:r>
                  </m:oMath>
                </a14:m>
                <a:r>
                  <a:rPr lang="en-US" dirty="0" smtClean="0"/>
                  <a:t> is a parallelogram</a:t>
                </a:r>
              </a:p>
              <a:p>
                <a:pPr marL="457200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𝐹𝑀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𝐵𝐶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3813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43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3B, </a:t>
            </a:r>
            <a:r>
              <a:rPr lang="en-US" dirty="0"/>
              <a:t>you learned how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area of a parallelogram, of a triangle, and of a trapezoid</a:t>
            </a:r>
          </a:p>
          <a:p>
            <a:r>
              <a:rPr lang="en-US" dirty="0" smtClean="0"/>
              <a:t>Prove the formulas for calculating the areas above</a:t>
            </a:r>
          </a:p>
          <a:p>
            <a:r>
              <a:rPr lang="en-US" dirty="0" smtClean="0"/>
              <a:t>Tell the difference between two figures being scissors-congruent and having the same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9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trapezoid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ǁ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What is the area of trapezoid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5628328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44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area of this pentagon?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41232"/>
            <a:ext cx="4008064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4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rectangles have the same area, are they scissors-congruent?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2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3C, you learned </a:t>
            </a:r>
            <a:r>
              <a:rPr lang="en-US" dirty="0"/>
              <a:t>how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logical reasoning and fill in missing steps in proofs of the Pythagorean Theorem</a:t>
            </a:r>
          </a:p>
          <a:p>
            <a:r>
              <a:rPr lang="en-US" dirty="0" smtClean="0"/>
              <a:t>Identify the critical features in a proof without words</a:t>
            </a:r>
          </a:p>
          <a:p>
            <a:r>
              <a:rPr lang="en-US" dirty="0" smtClean="0"/>
              <a:t>See where and how to use the Pythagorean Theorem to find missing lengths in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9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</TotalTime>
  <Words>435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Chapter Test 3 Prep</vt:lpstr>
      <vt:lpstr>In 3A, you learned how to</vt:lpstr>
      <vt:lpstr>Problem 1</vt:lpstr>
      <vt:lpstr>Problem 2</vt:lpstr>
      <vt:lpstr>In 3B, you learned how to</vt:lpstr>
      <vt:lpstr>Problem 3</vt:lpstr>
      <vt:lpstr>Problem 4</vt:lpstr>
      <vt:lpstr>Problem 5</vt:lpstr>
      <vt:lpstr>In 3C, you learned how to</vt:lpstr>
      <vt:lpstr>Problem 6</vt:lpstr>
      <vt:lpstr>Problem 7</vt:lpstr>
      <vt:lpstr>Problem 8</vt:lpstr>
      <vt:lpstr>In 3D, you learned how to</vt:lpstr>
      <vt:lpstr>Problem 9</vt:lpstr>
      <vt:lpstr>Problem 10</vt:lpstr>
      <vt:lpstr>Problem 11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Test 3 Prep</dc:title>
  <dc:creator>Shigehito Tanaka</dc:creator>
  <cp:lastModifiedBy>Shigehito Tanaka</cp:lastModifiedBy>
  <cp:revision>3</cp:revision>
  <dcterms:created xsi:type="dcterms:W3CDTF">2014-11-19T18:54:13Z</dcterms:created>
  <dcterms:modified xsi:type="dcterms:W3CDTF">2014-11-19T19:29:34Z</dcterms:modified>
</cp:coreProperties>
</file>