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5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3B4E577-617B-4413-A2A2-F992A6A41A8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79B4663-2FD7-4991-A3E5-B2B5B9DD5ED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Review: </a:t>
            </a:r>
            <a:br>
              <a:rPr lang="en-US" sz="4400" dirty="0" smtClean="0"/>
            </a:br>
            <a:r>
              <a:rPr lang="en-US" sz="4400" dirty="0" smtClean="0"/>
              <a:t>Chapter Test 2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CME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4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7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6566876" cy="263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902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58037"/>
            <a:ext cx="6096000" cy="441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645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9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80160"/>
            <a:ext cx="6248400" cy="445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74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10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82252"/>
            <a:ext cx="7162800" cy="427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663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11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7340378" cy="313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0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1676400"/>
            <a:ext cx="7010400" cy="476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63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6246379" cy="4771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68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026" y="1676400"/>
            <a:ext cx="6769174" cy="4535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49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810099" cy="243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7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pair, decide whether the two figures are congruent.  Explain your reasoning.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25271"/>
            <a:ext cx="3200400" cy="348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65624"/>
            <a:ext cx="3070972" cy="36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94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6a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diagram, use the given information. Determine whether the two triangles are congruent. If they are congruent, </a:t>
            </a:r>
            <a:r>
              <a:rPr lang="en-US" dirty="0" smtClean="0"/>
              <a:t>prove </a:t>
            </a:r>
            <a:r>
              <a:rPr lang="en-US" dirty="0" smtClean="0"/>
              <a:t>it using the triangle congruence postulates.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352800"/>
            <a:ext cx="5412945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433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6b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diagram, use the given information. Determine whether the two triangles are congruent. If they are congruent, </a:t>
            </a:r>
            <a:r>
              <a:rPr lang="en-US" dirty="0" smtClean="0"/>
              <a:t>prove </a:t>
            </a:r>
            <a:r>
              <a:rPr lang="en-US" dirty="0" smtClean="0"/>
              <a:t>it using the triangle congruence postulates.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71800"/>
            <a:ext cx="3429000" cy="3246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521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6c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diagram, use the given information. Determine whether the two triangles are congruent. If they are congruent, rove it using the triangle congruence postulates.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24200"/>
            <a:ext cx="4876800" cy="3049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52194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286</TotalTime>
  <Words>136</Words>
  <Application>Microsoft Office PowerPoint</Application>
  <PresentationFormat>On-screen Show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Thatch</vt:lpstr>
      <vt:lpstr>Review:  Chapter Test 2</vt:lpstr>
      <vt:lpstr>Problem 1</vt:lpstr>
      <vt:lpstr>Problem 2</vt:lpstr>
      <vt:lpstr>Problem 3</vt:lpstr>
      <vt:lpstr>Problem 4</vt:lpstr>
      <vt:lpstr>Problem 5</vt:lpstr>
      <vt:lpstr>Problem 6a</vt:lpstr>
      <vt:lpstr>Problem 6b</vt:lpstr>
      <vt:lpstr>Problem 6c</vt:lpstr>
      <vt:lpstr>Problem 7</vt:lpstr>
      <vt:lpstr>Problem 8</vt:lpstr>
      <vt:lpstr>Problem 9</vt:lpstr>
      <vt:lpstr>Problem 10</vt:lpstr>
      <vt:lpstr>Problem 11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 Chapter Test 2</dc:title>
  <dc:creator>Shigehito Tanaka</dc:creator>
  <cp:lastModifiedBy>Shigehito Tanaka</cp:lastModifiedBy>
  <cp:revision>4</cp:revision>
  <dcterms:created xsi:type="dcterms:W3CDTF">2014-10-10T18:11:00Z</dcterms:created>
  <dcterms:modified xsi:type="dcterms:W3CDTF">2014-10-14T17:50:43Z</dcterms:modified>
</cp:coreProperties>
</file>