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7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A1C4-BBB5-440C-99F2-30E4E8995CEA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5D3D9620-9CAF-45F1-B818-91AC4E43912F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A1C4-BBB5-440C-99F2-30E4E8995CEA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9620-9CAF-45F1-B818-91AC4E439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A1C4-BBB5-440C-99F2-30E4E8995CEA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9620-9CAF-45F1-B818-91AC4E439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A1C4-BBB5-440C-99F2-30E4E8995CEA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3D9620-9CAF-45F1-B818-91AC4E43912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A1C4-BBB5-440C-99F2-30E4E8995CEA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3D9620-9CAF-45F1-B818-91AC4E43912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A1C4-BBB5-440C-99F2-30E4E8995CEA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9620-9CAF-45F1-B818-91AC4E43912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A1C4-BBB5-440C-99F2-30E4E8995CEA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9620-9CAF-45F1-B818-91AC4E43912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A1C4-BBB5-440C-99F2-30E4E8995CEA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9620-9CAF-45F1-B818-91AC4E439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A1C4-BBB5-440C-99F2-30E4E8995CEA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3D9620-9CAF-45F1-B818-91AC4E43912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08BA1C4-BBB5-440C-99F2-30E4E8995CEA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D3D9620-9CAF-45F1-B818-91AC4E43912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A1C4-BBB5-440C-99F2-30E4E8995CEA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9620-9CAF-45F1-B818-91AC4E439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5D3D9620-9CAF-45F1-B818-91AC4E43912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08BA1C4-BBB5-440C-99F2-30E4E8995CEA}" type="datetimeFigureOut">
              <a:rPr lang="en-US" smtClean="0"/>
              <a:t>9/10/2014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Preview Chapter Test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CME Geometry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903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Name the solid that you can make by folding each figure.</a:t>
            </a:r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301" y="1523999"/>
            <a:ext cx="4956176" cy="3733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9804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your own words, describe the meaning of </a:t>
            </a:r>
            <a:r>
              <a:rPr lang="en-US" i="1" dirty="0" smtClean="0"/>
              <a:t>collinear.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824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Use the segment below. Construct a square with sides of length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</m:oMath>
                </a14:m>
                <a:endParaRPr lang="en-US" b="0" dirty="0" smtClean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3" t="-1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438400"/>
            <a:ext cx="6553200" cy="1263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7051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3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Construct each triangle to meet the specifications.  If you cannot construct the triangle, explain why.</a:t>
                </a:r>
              </a:p>
              <a:p>
                <a:pPr marL="514350" indent="-514350">
                  <a:buAutoNum type="alphaLcPeriod"/>
                </a:pPr>
                <a:r>
                  <a:rPr lang="en-US" dirty="0" smtClean="0"/>
                  <a:t>Side lengths: 2 in., 2 in., 5 in.</a:t>
                </a:r>
              </a:p>
              <a:p>
                <a:pPr marL="514350" indent="-514350">
                  <a:buAutoNum type="alphaLcPeriod"/>
                </a:pPr>
                <a:r>
                  <a:rPr lang="en-US" dirty="0"/>
                  <a:t>Side lengths: </a:t>
                </a:r>
                <a:r>
                  <a:rPr lang="en-US" dirty="0" smtClean="0"/>
                  <a:t>3 cm., 5 cm., 6 cm.</a:t>
                </a:r>
              </a:p>
              <a:p>
                <a:pPr marL="514350" indent="-514350">
                  <a:buAutoNum type="alphaLcPeriod"/>
                </a:pPr>
                <a:r>
                  <a:rPr lang="en-US" dirty="0" smtClean="0"/>
                  <a:t>Angle measures: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55</m:t>
                    </m:r>
                    <m:r>
                      <a:rPr lang="en-US" b="0" i="1" smtClean="0">
                        <a:latin typeface="Cambria Math"/>
                        <a:sym typeface="Symbol"/>
                      </a:rPr>
                      <m:t>,6</m:t>
                    </m:r>
                    <m:r>
                      <a:rPr lang="en-US" i="1">
                        <a:latin typeface="Cambria Math"/>
                      </a:rPr>
                      <m:t>5</m:t>
                    </m:r>
                    <m:r>
                      <a:rPr lang="en-US" i="1">
                        <a:latin typeface="Cambria Math"/>
                        <a:sym typeface="Symbol"/>
                      </a:rPr>
                      <m:t>,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7</m:t>
                    </m:r>
                    <m:r>
                      <a:rPr lang="en-US" i="1">
                        <a:latin typeface="Cambria Math"/>
                      </a:rPr>
                      <m:t>5</m:t>
                    </m:r>
                    <m:r>
                      <a:rPr lang="en-US" i="1">
                        <a:latin typeface="Cambria Math"/>
                        <a:sym typeface="Symbol"/>
                      </a:rPr>
                      <m:t></m:t>
                    </m:r>
                  </m:oMath>
                </a14:m>
                <a:endParaRPr lang="en-US" dirty="0" smtClean="0">
                  <a:sym typeface="Symbol"/>
                </a:endParaRPr>
              </a:p>
              <a:p>
                <a:pPr marL="514350" indent="-514350">
                  <a:buFont typeface="Arial" pitchFamily="34" charset="0"/>
                  <a:buAutoNum type="alphaLcPeriod"/>
                </a:pPr>
                <a:r>
                  <a:rPr lang="en-US" dirty="0"/>
                  <a:t>Angle measures: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4</m:t>
                    </m:r>
                    <m:r>
                      <a:rPr lang="en-US" i="1">
                        <a:latin typeface="Cambria Math"/>
                      </a:rPr>
                      <m:t>5</m:t>
                    </m:r>
                    <m:r>
                      <a:rPr lang="en-US" i="1">
                        <a:latin typeface="Cambria Math"/>
                        <a:sym typeface="Symbol"/>
                      </a:rPr>
                      <m:t>,</m:t>
                    </m:r>
                    <m:r>
                      <a:rPr lang="en-US" b="0" i="1" smtClean="0">
                        <a:latin typeface="Cambria Math"/>
                        <a:sym typeface="Symbol"/>
                      </a:rPr>
                      <m:t>45</m:t>
                    </m:r>
                    <m:r>
                      <a:rPr lang="en-US" i="1">
                        <a:latin typeface="Cambria Math"/>
                        <a:sym typeface="Symbol"/>
                      </a:rPr>
                      <m:t>,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9</m:t>
                    </m:r>
                    <m:r>
                      <a:rPr lang="en-US" b="0" i="1" dirty="0" smtClean="0">
                        <a:latin typeface="Cambria Math"/>
                      </a:rPr>
                      <m:t>0</m:t>
                    </m:r>
                    <m:r>
                      <a:rPr lang="en-US" i="1" smtClean="0">
                        <a:latin typeface="Cambria Math"/>
                        <a:sym typeface="Symbol"/>
                      </a:rPr>
                      <m:t></m:t>
                    </m:r>
                  </m:oMath>
                </a14:m>
                <a:endParaRPr lang="en-US" dirty="0"/>
              </a:p>
              <a:p>
                <a:pPr marL="514350" indent="-514350">
                  <a:buAutoNum type="alphaLcPeriod"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3" t="-1241" r="-3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2229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4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19200" y="838200"/>
                <a:ext cx="4953000" cy="4419600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Use the table</a:t>
                </a:r>
              </a:p>
              <a:p>
                <a:pPr marL="514350" indent="-514350">
                  <a:buAutoNum type="alphaLcPeriod"/>
                </a:pPr>
                <a:r>
                  <a:rPr lang="en-US" dirty="0" smtClean="0"/>
                  <a:t>Describe the invariant relationship between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 smtClean="0"/>
                  <a:t> in the table</a:t>
                </a:r>
              </a:p>
              <a:p>
                <a:pPr marL="514350" indent="-514350">
                  <a:buAutoNum type="alphaLcPeriod"/>
                </a:pPr>
                <a:r>
                  <a:rPr lang="en-US" dirty="0" smtClean="0"/>
                  <a:t>List three more pairs of numbers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that fit this invariant relationship.</a:t>
                </a:r>
              </a:p>
              <a:p>
                <a:pPr marL="514350" indent="-514350">
                  <a:buAutoNum type="alphaLcPeriod"/>
                </a:pPr>
                <a:r>
                  <a:rPr lang="en-US" dirty="0" smtClean="0"/>
                  <a:t>Can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 smtClean="0"/>
                  <a:t> have a negative value in this relationship?  Explain</a:t>
                </a:r>
              </a:p>
              <a:p>
                <a:pPr marL="514350" indent="-514350">
                  <a:buAutoNum type="alphaLcPeriod"/>
                </a:pPr>
                <a:r>
                  <a:rPr lang="en-US" dirty="0" smtClean="0"/>
                  <a:t>Can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dirty="0" smtClean="0"/>
                  <a:t> in this relationship?  Can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dirty="0" smtClean="0"/>
                  <a:t> in this relationship?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19200" y="838200"/>
                <a:ext cx="4953000" cy="4419600"/>
              </a:xfrm>
              <a:blipFill rotWithShape="1">
                <a:blip r:embed="rId2"/>
                <a:stretch>
                  <a:fillRect l="-2214" t="-2759" r="-17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133600"/>
            <a:ext cx="2637299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7400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5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19200" y="838200"/>
                <a:ext cx="4876800" cy="44196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Use the figure below</a:t>
                </a:r>
              </a:p>
              <a:p>
                <a:pPr marL="514350" indent="-514350">
                  <a:buAutoNum type="alphaLcPeriod"/>
                </a:pPr>
                <a:r>
                  <a:rPr lang="en-US" dirty="0" smtClean="0"/>
                  <a:t>Describe any concurrences.</a:t>
                </a:r>
              </a:p>
              <a:p>
                <a:pPr marL="514350" indent="-514350">
                  <a:buAutoNum type="alphaLcPeriod"/>
                </a:pPr>
                <a:r>
                  <a:rPr lang="en-US" dirty="0" smtClean="0"/>
                  <a:t>Describe any </a:t>
                </a:r>
                <a:r>
                  <a:rPr lang="en-US" dirty="0" err="1" smtClean="0"/>
                  <a:t>collinearities</a:t>
                </a:r>
                <a:r>
                  <a:rPr lang="en-US" dirty="0" smtClean="0"/>
                  <a:t>.</a:t>
                </a:r>
              </a:p>
              <a:p>
                <a:pPr marL="514350" indent="-514350">
                  <a:buAutoNum type="alphaLcPeriod"/>
                </a:pPr>
                <a:r>
                  <a:rPr lang="en-US" dirty="0" smtClean="0"/>
                  <a:t>Describe the triangle.  </a:t>
                </a:r>
              </a:p>
              <a:p>
                <a:pPr marL="914400" lvl="1" indent="-514350">
                  <a:buAutoNum type="alphaLcPeriod"/>
                </a:pPr>
                <a:r>
                  <a:rPr lang="en-US" dirty="0" smtClean="0"/>
                  <a:t>What type of triangle is this?</a:t>
                </a:r>
              </a:p>
              <a:p>
                <a:pPr marL="514350" indent="-514350">
                  <a:buAutoNum type="alphaLcPeriod"/>
                </a:pPr>
                <a:r>
                  <a:rPr lang="en-US" dirty="0" smtClean="0"/>
                  <a:t>Describe the segments.</a:t>
                </a:r>
              </a:p>
              <a:p>
                <a:pPr marL="914400" lvl="1" indent="-514350">
                  <a:buAutoNum type="alphaLcPeriod"/>
                </a:pPr>
                <a:r>
                  <a:rPr lang="en-US" dirty="0" smtClean="0"/>
                  <a:t>What are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𝐵𝑍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</m:e>
                    </m:acc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𝐴𝑌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</m:e>
                    </m:acc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𝐶𝑋</m:t>
                        </m:r>
                        <m:r>
                          <a:rPr lang="en-US" b="0" i="1" smtClean="0">
                            <a:latin typeface="Cambria Math"/>
                          </a:rPr>
                          <m:t>.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19200" y="838200"/>
                <a:ext cx="4876800" cy="4419600"/>
              </a:xfrm>
              <a:blipFill rotWithShape="1">
                <a:blip r:embed="rId2"/>
                <a:stretch>
                  <a:fillRect l="-2500" t="-1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482" y="2514600"/>
            <a:ext cx="264213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9897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dirty="0" smtClean="0"/>
              <a:t>To construct a perpendicular line with geometry software, which pieces of information do you need? </a:t>
            </a:r>
            <a:r>
              <a:rPr lang="en-US" dirty="0"/>
              <a:t>Explain.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To construct an equilateral triangle with geometry software, which pieces of information do you need?  Explain.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873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3657600" cy="4419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figure shows several angles inscribed in a circle.  From the list below, identify angles that have the same measure.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581400"/>
            <a:ext cx="3609474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074" y="1219200"/>
            <a:ext cx="3620001" cy="3441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6101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dirty="0" smtClean="0"/>
              <a:t>Construct a square with at least one side 5 inches long.</a:t>
            </a:r>
          </a:p>
          <a:p>
            <a:pPr marL="514350" indent="-514350">
              <a:buAutoNum type="alphaLcPeriod"/>
            </a:pPr>
            <a:r>
              <a:rPr lang="en-US" dirty="0" smtClean="0"/>
              <a:t>Construct a rectangle with at least one side 5 inches long, and with more area than the square from part (a).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5425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Thermal</Template>
  <TotalTime>26</TotalTime>
  <Words>319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Thermal</vt:lpstr>
      <vt:lpstr>Preview Chapter Test 1</vt:lpstr>
      <vt:lpstr>Problem 1</vt:lpstr>
      <vt:lpstr>Problem 2</vt:lpstr>
      <vt:lpstr>Problem 3</vt:lpstr>
      <vt:lpstr>Problem 4</vt:lpstr>
      <vt:lpstr>Problem 5</vt:lpstr>
      <vt:lpstr>Problem 6</vt:lpstr>
      <vt:lpstr>Problem 7</vt:lpstr>
      <vt:lpstr>Problem 8</vt:lpstr>
      <vt:lpstr>Problem 10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Code</dc:title>
  <dc:creator>Shigehito Tanaka</dc:creator>
  <cp:lastModifiedBy>Shigehito Tanaka</cp:lastModifiedBy>
  <cp:revision>3</cp:revision>
  <dcterms:created xsi:type="dcterms:W3CDTF">2014-09-10T11:40:09Z</dcterms:created>
  <dcterms:modified xsi:type="dcterms:W3CDTF">2014-09-10T12:07:00Z</dcterms:modified>
</cp:coreProperties>
</file>