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0" r:id="rId4"/>
    <p:sldId id="257" r:id="rId5"/>
    <p:sldId id="260" r:id="rId6"/>
    <p:sldId id="259" r:id="rId7"/>
    <p:sldId id="258" r:id="rId8"/>
    <p:sldId id="262" r:id="rId9"/>
    <p:sldId id="261" r:id="rId10"/>
    <p:sldId id="263" r:id="rId11"/>
    <p:sldId id="272" r:id="rId12"/>
    <p:sldId id="273" r:id="rId13"/>
    <p:sldId id="27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CE6381-836D-43E0-91E4-46698198B45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6DB8EF-A5E5-4BDE-93AA-67DCF7E3A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we doing in 1C?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 Mathematical </a:t>
            </a:r>
            <a:r>
              <a:rPr lang="en-US"/>
              <a:t>Reflection </a:t>
            </a:r>
            <a:r>
              <a:rPr lang="en-US" smtClean="0"/>
              <a:t>1C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8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dirty="0" err="1"/>
              <a:t>UnMessUpable</a:t>
            </a:r>
            <a:r>
              <a:rPr lang="en-US" dirty="0"/>
              <a:t>” </a:t>
            </a:r>
            <a:r>
              <a:rPr lang="en-US" dirty="0" smtClean="0"/>
              <a:t>Parallelograms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sets of parallel lines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477000" cy="405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54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can you use geometry software to construct figures with specific features?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688296" cy="335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36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can you use </a:t>
            </a:r>
            <a:r>
              <a:rPr lang="en-US" dirty="0" err="1"/>
              <a:t>gemetory</a:t>
            </a:r>
            <a:r>
              <a:rPr lang="en-US" dirty="0"/>
              <a:t> software to test for invariants?</a:t>
            </a:r>
          </a:p>
        </p:txBody>
      </p:sp>
      <p:sp>
        <p:nvSpPr>
          <p:cNvPr id="4" name="AutoShape 2" descr="data:image/jpeg;base64,/9j/4AAQSkZJRgABAQAAAQABAAD/2wCEAAkGBhIPEA8QEBAPEBAQEA8QEBAPEA8PEA8QFBAVFBQQFBUXHCYeFxkjGRQUHy8gIycqLCwsFR4xNTAqNSYrLCkBCQoKDgwOGg8PGS0iHBwpLDQpLCwuKSkpLiwpKSwpKTEpLCkpLCkpKSksKSwsLCksLDUpLCwpKSkpLCwpKSwsKf/AABEIALUBFgMBIgACEQEDEQH/xAAcAAEAAQUBAQAAAAAAAAAAAAAAAQIDBAUGBwj/xABFEAABAwICBwUFBQQIBwEAAAABAAIDBBEFIQYSEzFBUWEHcYGRoRQiMrHBQlJygtEjQ2LwFSQzc5KisuE0Y4OTwtLxFv/EABoBAQACAwEAAAAAAAAAAAAAAAABAwIEBQb/xAAlEQEAAgIBBAMAAgMAAAAAAAAAAQIDEQQSITFBEzJRM1IFFCL/2gAMAwEAAhEDEQA/APb1KXS6CFJS6EoChTdLoBQISgKCFKi6klAChSCl0BQpul0AoEJQFBCkqLqSUAKFIKXQFCm6XQCiEpdBCkqLqSUAKFIKXQCgQlAUEKUul0EKSl0JQAiAogWSyhSgWQhQqJ5msBc4hoG8lBcsrFTWMiF3uDehOZ7gtU7E5agltO3VaDYyO/nL5q9TaPsB1pSZX8S4m3kgtyaRaxtDE+Q87G3kFTtax+5rYx11R81sqmsip23e5kTRzIaFz1Z2j0rLhm0lP8DbDzdZYzaI8raYcmT6xtm+w1h3ygfm/QIaCsG6UH836haF/ag37NO78z2j5XUs7Thxpz4PH1Cx+Wv6v/0c/wDVvNrWs3t1x01XfJTHpKWm0sZaelwfIrEou0KmebPEkXVzQR5tJW/imiqG3aWSNPc7/wCLKLRPhRfDfH9o0UuJRy/C4X5HIrKWmq9G2HOImN3LMt/2WLHiE9KQ2YFzNwO/yd9CslToyEAVilrGyt1mG44jiO9XwgWQhQpKAAlkChBKWRQgkhLIUQLIQoUlAASyBQgkhAEKBAsllClAshUKSgAIgRAul0srdRO2NrnuNg0XP6ILdbXNhbrO7gOLjyC09PSvrHCWa7YvsMGWsOnTrxVujgdWymWT+xYbNbwcR9nu59cl0YbZBTGwMaA0BrRuAyAXFaVdoIiLoaWzpAbOkObGHiB94+intA0pMTfZYXESPF5HA2LGH7I6n5Ly6qqgzq47h9StfLk12h2ODwovHyZPHqGZX4i6RxkmkL3H7TzfwHLuC18mKgfC0nqcgtfJKXG5N1StXy7cTERqrLdir/4R3D9VT/SUn3vQLGRSbZseMSDi094/RbfCNMHQPDveYeLmG4Pe3iFzaKYnTC1YtGpe/aLaWR1rBm3aAZ23O6jl3LfSRhwIcAQd4OYXzbhmKS00jZYXlrmkHo7oRxXu2h+lMeIwCRtmyN92WO9yx31B3grax5OrtLgczifFPVXwprMLfTu2sBOqM3N3kD6hbPC8UbO3LJ4+Jv1HRZpC0WKYcYXe0Q5WN3tG7qe7mFc5ze3QlY1BWtmYHjuI+6eSySEAFLoAlkC6XSyWQCUuhCWQLoSlkIQAUugCWQCUBQhAEC6XSyWQLoSlkIQAUQBEELnsamdPKymjNhf3iOB4u8B6lbuuqdnG9/3Rl38PVajReC4lndm57i0E8gbuPi7/AEhBuaanbGxrGizWiwH88VTXVQijfI7cxrnHwF1fXPaez6lDLb7ZYzzcP0UTOoZ469Voj9eR4riLpHyzPN3PcXHvJyb4bvBc+95cSTvKzsWkzDelyteue9dEaiIhN1eoqKSeRsUTHSSPNmtaLk8z0HVWPAnoN5PIL3bQHRFtBThzmg1EoDpX7yLjKMcgPndWUp1S1eVyYwV37lyOEdjkjgHVU4Zex2cLdYjoXHLyC3Z7H6S39pUX56zflZd4i2Yx1j04VuZmtO+p5Fj3ZFLE10lLLtwBcxPAbJ+UjI92S8+IIJBBBFwQciDxC+nSV886SNa6V0jftPkB8HZHyVOWkR3h0+Dyr5Jmt2nK3ehmkJoKuOW5ETjs5hwMZPxH8Jz81pSqXC4I6KmJ1O3SyUi9ZrPt9Pg3zSy1ei1VtaKked7oI79+qAtqF0IeRtGpmHPuHsc9/wBzLl0af9vkt+sbEqMTRuZx3tPJw3KxgdXtIgD8UZ1HX35bvT5IhsAikIgKFKIIKlCiCFJRCgBQpCIBUBSUCCFKIghSUQoARAiDQ6W1OrEG8yXW56oy9SFtMLptnBEy5JaxtyeJtc+pWh0ldrVELOsQ8TJf6BdQgWWLiWHMqInxSC7Xi3UHgR1CykKJidTuHh2O9nmICeTZ0zpowbMkbJANZvPVLwR5LVP0Lr276Ko8A13yK+hlCpnDDo1/yWSI1qHh2huik7q+nE9PKxjHGRxewhvuC4F92+y9yAQoFnSnTDV5HInPbqlFlJULj9NNO20gMMBD6g5E72w3G883dFlM68qqUm86qafaXNponU8br1EjbG37ph3uPUi9gvHq6TJret1dq6skue9xe9xJJcbuceZK1733NytS99u/xePGOFKpe6wJ5AlSuj0D0cNdWMaW3hiIkmJHukA+7H4nhyBVcRudNzJeMdZtPp7ToxRmGipYzkWQRgjkdUXC2gUKQuhDyVp3O0LUQjZVj2fZmbrj8Qv+hW3Wox06j6eT7r7HuP8AJ80Q3ACWUAogmyWREAhLIUQRZSQoUlAASyBQgkhAEKBAslkRAshCIUABECIOVxt1q2D+8h/8l1S5PSoFtRC4b7xW79Yt+q6qN12gjcQCO4hEqkRCiBEUIJKBCsDHMTFLTyzHPUbcDm45NHmQiYiZnUOc070z9laaeA/t3tzcLHYtPH8R4LySqqd7nEuc4km5uSeJJV/Eq1znPlkOs97i4k8XE38lp3vJNzvK0733L0fG40Y6j3km5UIs7BMDmrZhBA27jYuccmxt++48B81X5bc2isbnwjBsGlrJmwQt1nu3k/CxvF7jwAXvWi+jUWHwNhjzPxSPPxSPO9x+g4BW9FNE4sOh1GDWkdYyyke9I76AcAt2tvHj6XnuXy5zTqPqlAhQK1oi1Gk4/YtPKRv1W2Wo0od+xaOcjfS6Dawuu1p5gH0VaogbZrfwt+SqQSiIgFEKICFQpKAEQKEElAhQICIiAhRCgBECIOc0zpi6IOG8XHj8TfULZ4FWianjeLbhkOGV9XwvbwV7FKXaxPbxtcfiGYXN6HVmzklp3O+1rRtOVmm5Fv8AMLcNUc0T6dchRCiBQpRAK4/tMmIpWM+/KL/lBK7Arje0tl4YP7w/6SsL/WWxxv5avG8Rku8jg3Lx4rGuq6k++/8AE75q2VovUR4Z+CYNJWzx08Q955N3H4WMHxPd0H1C960b0biw+FsUQzyMkhA15X2zc63y4LhOxSkB9smt7wdHCDyGrrm3+IeS9SW3irERtwefnta/R6gUKUVzmhQIUQQtBpVUAGFp3Al5tvsLD9fJdAuF0lrg6V7t7QRGCMwA29/W6DqKTSCCS1n6p5PBb67lsGyA5ggjoQV55BUNIyIVx1UWZtc5p5tcR8kHXs0jpXSyQCpg20ZDXxbRoe0kA2IPQhbEOuvlTHHA1VQ4Z3mc65Nzfib991fwzSmspTeCsqY93u7Rz47ctR92jwCD6lKLwzDe3GtjAE0FPU9Q51O63eA4X8F2GE9t1DLYTsnpXHL327SPvD2XsOpAQehKStXhWk9HVi9NVU8/MRysc4d7b3HiFtEAKFIRAKBCgQEREBCiFACIiCLLi9JqY0s7allw0EudYXOoSC8DqDZw8RxXaErFxKjE0bmHvaeTuBRMGF14niZI37QFxusf5z7issrzulxt2FS6krXbAv1bg32QOeqRyBzBHAkL0CKoa9rXNIc1wBBGYIPFREpmuu64oUa6jXUsVZWq0jpIZYHMneyMH4XucG6r+BBK2RkXJ9o9nUrL7tq35FY2nstxVmbxEPMZ9DXa7yazD2jXcQduXXFzY2DeXBUf/kmD4sRox+Fs7/otXU12q9zdX4XEb+RVk4kfujzWr/y78Rn/AF7f2faJuw6KYOmZNt5GytcxpaANmG2zOe666q6887IsckmgnjkILYJWtjGd2tcwOtflcld7tVs1mNdnD5FbRknq8r10urW0TaLJRpdS6t7RUyVAY0ucQABclSaY2NYjsIiRbXd7rB/EePcN6s4BQbOH3hcye8b55WyB+fitRAPbajauH7Ngs38N7273HPuC6cPUGmFU6O08vxRNB+8y7HebVxPaFhBoKOSpgMsha5jdnbWsHu1de4F7DevRQ9TrqUPkRtQHXzBNzrZ5343VYcvp/F9DqGsH9YpIJD97UDXjqHNsQeoXF4n2EUb86eepp+TS5szO73xrW8UHit1N13OKdieIw3MLqeqaPuvMMng12R/xLj8TwSqpP+Jpp4d+b2HVFv4xdvqgxhvB4jMEZEHmDwW9wzTvEaa2yrZ9UfYlLZ2Hv1wT6rnWTg5ggjmDdVh6D1LC+3adlhU0scoG90LjG4/ldceoXYYR2x4dPYPfJTO5VDNVo/O0lvqvn66XQfWNFiUU7daGWOVvON7Xj0WSvkeFxY7XY50bxukjc6OQdzm2I811GF9p+J02TaratFrNqWNlAHK+TvVB9IIvH8L7enZCro77gX0z/XUk3D8xXY4P2r4bVe6KjYvvbVqGOhJPQn3T5oOvQq1T1TJAHMe17TxY4OHort0AIgKIKCqSVbL1SZFCWtx7BG1LCLAutbP7Q5d/Iri8IxuXCZNjMHSUZdkd74Dyty6eS9DMi1mL4UyoaQ4C5FrkXB6FRMLK2129NnS17JmNkjcHscLhzTcFVGVeZmiqsMkLqYl0ZN3QOuWu6t/UZreYZpzFPZr/ANjLuLHmwv8Awnio3+sujferrnTLmNPpL0ndKz6rKmxE8ASuc0lnlnidGG2zDhkTmFFvCzDGrxMvLq9v7WT8Tj6qzqrKrKeTaOvFJe+fuP3+SoZh8x3QzHujf+i1NS9DF668vQuyCbVbWDm+M/5LfReje0heTaEU1TDtbxyRh+p8QLb2uu2ifLxK2aeHE5UROSZh0oqAqhOFo2F3NW6nE2xDN1ydwGZd3AZlWNSYdBJVNaLk2AXO1Va+teI2ZRA5ng/qf4fn88RrJas+97sf3TmD+Ln3DLvW+pIWxN1W+J4nvUsGXRwtiaGt3DeeJPElZG0WGJVJmRDNbIp2iwRMm3QZ+0QSrBM6gVCIbHaKCQQQbEHeDmD4LA9oVXtCkazFtAMOq7majh1j9uNuxkHc5liFxmJdgkBuaasniOdmTNjmYOQuA11vEnqvRvaE9pRDwrFex7E4LmNkVW2++CQMktbeWSW9HErlMQw6emNqiCaC1rmWNzGjprbvVfUIqVEk4cLODXDk4Bw8ig+V2zAqsPX0DinZ5hlTcuo4o3Ovd9P+wfcm5JLN571yGJ9hrDc0la5n/LqIxI0DkHNIPmg8uupXSYr2XYnTXIgbUtHGleHu79mbO8rrmKlj4TaaOWE7rTRviz5e8AgyaKukgcHQyywkG94pHx3PUNIB8V7h2O6U1FbBUMqpDK+CRurI4DXcx7b2cQACQb+C8FEi927EMJdFQPqHAj2qUvYCLExMGo1w6EgkcwQeKD0cBEChBhucrb3KmSRY0kpUJXHSqxJUWVh5J4rFlhJ4lEr9RO1ws4AjkVzeLYLBLc5X53s4ePHxWxmoCeJWvnwJzuJTRFteGmZDU05/q9Tdo/dyWcPVZTNMJ48p6TW5uiJF/A5eqpqNDXu+0QqI9EKpvwVMgHI2cPVR0rPl/YZjNO6U/HDUMP4Gut5FXRppQ85B/wBIrGboxWcZIT1dDn6FVjRSq+9T/wDZP/so6ZZfJX8XTp3Sj4I6h56RgfMqkaYySEbKjeG3zdK5oNugH6q07Ras3baJv4IQD6krFl0KqHf2lTK7pcNHkLKdMZyR6hspsZkfkXxxfhIe/wBRZvlfqrtG2IHWLtZx3kuuT3k5lauDQct4krOh0c1eanSvbesrxuFrdLK82qvxWojwq3NZUdFbmhtsBOrgkWC2E9VdAKDLD0L1jglSSUQvGRU7VWSCqLFBfMyjb9VjlhVJjKkZHtKpdV9VimEqk05RDK9t6qg4h1WKaUq26jKDMOJ9VT/TFuKwjQFU/wBGnkg2Ax0DirrsWjlGrI1j2nKz2hwtyzWnOFHkq48JcEFubQDCZnteaSNhBBLYXyQxvtwdGwhpHgu3pqloa1rbNa0ANaLAADcAOS5umoXBbKCmcEG/ZKiw6dpARAdEqDTrPLVBagwPZUNIFm6qpLEGJ7K1QKYLM1FRs0GPsAgiWQWJqKErGoFJCu6iGNBY1AqXRBZAYpMaDG2IVPs4WVqIGKRiuphyVPsgWaWIGIhgGkUeyrYBqksQa32ZNgtkI1BiQYGwUCn6LYbJRs0GAafoo9nWwMabJBrxT9ENOs/ZIY0GB7N0UezdFsRGp2aDX+y9FIpVsNmpEaDX+ydFWKXos7UVQYgw2U6vNhV8NVeqgtsYoV8BEByWREEWUOaiIk1VGqiIILUDURA1ULURBAahaiII1U1URBOqmqiIIsqrIiINVLIiCbKA1EQNRNVEQRqoWIiCQxNVEQRZVNCIgnVU6qIgkBTZQiCoBQ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47605"/>
            <a:ext cx="3943350" cy="256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594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can you use geometry software to illustrate the difference between </a:t>
            </a:r>
            <a:r>
              <a:rPr lang="en-US" i="1" dirty="0"/>
              <a:t>drawing </a:t>
            </a:r>
            <a:r>
              <a:rPr lang="en-US" dirty="0"/>
              <a:t>a figure and </a:t>
            </a:r>
            <a:r>
              <a:rPr lang="en-US" i="1" dirty="0"/>
              <a:t>constructing </a:t>
            </a:r>
            <a:r>
              <a:rPr lang="en-US" dirty="0"/>
              <a:t>a figure?</a:t>
            </a:r>
          </a:p>
        </p:txBody>
      </p:sp>
      <p:pic>
        <p:nvPicPr>
          <p:cNvPr id="8194" name="Picture 2" descr="https://encrypted-tbn3.gstatic.com/images?q=tbn:ANd9GcQzbRZK4wEfUw9wnJt5D4RSU7QCmaph3dyT666TeXxziwbYNt8l4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3352800" cy="324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97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Tony had to construct a triangle inscribed in a circle.  He drew the picture on the left.  Sasha selected a vertex.  She moved it and made the picture on the right.  Explain Tony’s mistake.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3657600"/>
            <a:ext cx="66563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809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Construct an “</a:t>
            </a:r>
            <a:r>
              <a:rPr lang="en-US" dirty="0" err="1" smtClean="0"/>
              <a:t>UnMessUpable</a:t>
            </a:r>
            <a:r>
              <a:rPr lang="en-US" dirty="0" smtClean="0"/>
              <a:t>” square with a side length of 5 cm.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42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List steps that tell how to construct a rectangle with geometry software.  The figure must remain a rectangle for any movement of its vertices.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4419600" cy="327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993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geometry software to construct an equilateral triangle with side lengths that vary when you drag a point of the construction.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60" y="3124200"/>
            <a:ext cx="47529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682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feature do you have to make invariant in a parallelogram so that it is always a rhombus, no matter how you drag its vertices?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170" y="3124199"/>
            <a:ext cx="5391430" cy="322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13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DHoM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610" y="1600200"/>
            <a:ext cx="531573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15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Congruent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𝐴𝐶𝐵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32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remember how to draw:</a:t>
            </a:r>
          </a:p>
          <a:p>
            <a:r>
              <a:rPr lang="en-US" dirty="0" smtClean="0"/>
              <a:t>Segment, Ray, Line;</a:t>
            </a:r>
          </a:p>
          <a:p>
            <a:r>
              <a:rPr lang="en-US" dirty="0" smtClean="0"/>
              <a:t>Perpendicular line; and </a:t>
            </a:r>
          </a:p>
          <a:p>
            <a:r>
              <a:rPr lang="en-US" dirty="0" smtClean="0"/>
              <a:t>Parallel line?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781425" cy="301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30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Segment, Ray,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difference??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5029200" cy="41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94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Parallel/ 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254752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Draw a segment and a point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Highlight them</a:t>
            </a:r>
          </a:p>
          <a:p>
            <a:pPr marL="514350" indent="-514350">
              <a:buAutoNum type="arabicPeriod"/>
            </a:pPr>
            <a:r>
              <a:rPr lang="en-US" dirty="0" smtClean="0"/>
              <a:t>Go to “Construct”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“Parallel Line” or 	“Perpendicular Line”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559" y="3754857"/>
            <a:ext cx="3657986" cy="254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25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UnMessUpable</a:t>
            </a:r>
            <a:r>
              <a:rPr lang="en-US" dirty="0" smtClean="0"/>
              <a:t>”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</a:t>
            </a:r>
            <a:r>
              <a:rPr lang="en-US" b="1" dirty="0" smtClean="0"/>
              <a:t>draw</a:t>
            </a:r>
            <a:r>
              <a:rPr lang="en-US" dirty="0" smtClean="0"/>
              <a:t> a square, it might look like it, but you can change it by dragging a vertex or side.</a:t>
            </a:r>
          </a:p>
          <a:p>
            <a:r>
              <a:rPr lang="en-US" dirty="0" smtClean="0"/>
              <a:t>If you </a:t>
            </a:r>
            <a:r>
              <a:rPr lang="en-US" b="1" dirty="0" smtClean="0"/>
              <a:t>construct</a:t>
            </a:r>
            <a:r>
              <a:rPr lang="en-US" dirty="0" smtClean="0"/>
              <a:t> it, the figure must be “</a:t>
            </a:r>
            <a:r>
              <a:rPr lang="en-US" dirty="0" err="1" smtClean="0"/>
              <a:t>UnMessUpable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0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UnMessUpable</a:t>
            </a:r>
            <a:r>
              <a:rPr lang="en-US" dirty="0"/>
              <a:t>” </a:t>
            </a:r>
            <a:r>
              <a:rPr lang="en-US" dirty="0" smtClean="0"/>
              <a:t>Squares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23" y="2080118"/>
            <a:ext cx="3909512" cy="311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61882"/>
            <a:ext cx="3971366" cy="315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91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dirty="0" err="1"/>
              <a:t>UnMessUpable</a:t>
            </a:r>
            <a:r>
              <a:rPr lang="en-US" dirty="0"/>
              <a:t>” </a:t>
            </a:r>
            <a:r>
              <a:rPr lang="en-US" dirty="0" smtClean="0"/>
              <a:t>Equilateral Triangles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579813" cy="2878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717958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586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130</TotalTime>
  <Words>311</Words>
  <Application>Microsoft Office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What were we doing in 1C?</vt:lpstr>
      <vt:lpstr>DHoM</vt:lpstr>
      <vt:lpstr>Vocabulary</vt:lpstr>
      <vt:lpstr>Geometry Software</vt:lpstr>
      <vt:lpstr>Segment, Ray, Line</vt:lpstr>
      <vt:lpstr>Parallel/ Perpendicular Lines</vt:lpstr>
      <vt:lpstr>“UnMessUpable” Figures</vt:lpstr>
      <vt:lpstr>“UnMessUpable” Squares</vt:lpstr>
      <vt:lpstr>“UnMessUpable” Equilateral Triangles</vt:lpstr>
      <vt:lpstr>“UnMessUpable” Parallelograms</vt:lpstr>
      <vt:lpstr>Discussion Question</vt:lpstr>
      <vt:lpstr>Discussion Question</vt:lpstr>
      <vt:lpstr>Discussion Question</vt:lpstr>
      <vt:lpstr>Problem 1</vt:lpstr>
      <vt:lpstr>Problem 2</vt:lpstr>
      <vt:lpstr>Problem 3</vt:lpstr>
      <vt:lpstr>Problem 4</vt:lpstr>
      <vt:lpstr>Problem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1C?</dc:title>
  <dc:creator>Shigehito Tanaka</dc:creator>
  <cp:lastModifiedBy>Shigehito Tanaka</cp:lastModifiedBy>
  <cp:revision>12</cp:revision>
  <dcterms:created xsi:type="dcterms:W3CDTF">2014-09-06T19:11:19Z</dcterms:created>
  <dcterms:modified xsi:type="dcterms:W3CDTF">2014-09-07T14:27:59Z</dcterms:modified>
</cp:coreProperties>
</file>