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75" r:id="rId15"/>
    <p:sldId id="276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28563-04C1-4285-B2BD-B5EC8F81D2A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F24AB-7CB5-4A11-88CA-6A9C329B4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8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F24AB-7CB5-4A11-88CA-6A9C329B4B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21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E6EF9C3-BC32-41FB-81D4-DBD9DAF8C9C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C74C6B-3357-4E14-84E2-CC57D2F8EF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F9C3-BC32-41FB-81D4-DBD9DAF8C9C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4C6B-3357-4E14-84E2-CC57D2F8E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E6EF9C3-BC32-41FB-81D4-DBD9DAF8C9C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1C74C6B-3357-4E14-84E2-CC57D2F8EF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F9C3-BC32-41FB-81D4-DBD9DAF8C9C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C74C6B-3357-4E14-84E2-CC57D2F8EF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F9C3-BC32-41FB-81D4-DBD9DAF8C9C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1C74C6B-3357-4E14-84E2-CC57D2F8EFE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6EF9C3-BC32-41FB-81D4-DBD9DAF8C9C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C74C6B-3357-4E14-84E2-CC57D2F8EF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6EF9C3-BC32-41FB-81D4-DBD9DAF8C9C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C74C6B-3357-4E14-84E2-CC57D2F8EFE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F9C3-BC32-41FB-81D4-DBD9DAF8C9C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C74C6B-3357-4E14-84E2-CC57D2F8E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F9C3-BC32-41FB-81D4-DBD9DAF8C9C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C74C6B-3357-4E14-84E2-CC57D2F8E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F9C3-BC32-41FB-81D4-DBD9DAF8C9C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C74C6B-3357-4E14-84E2-CC57D2F8EF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6EF9C3-BC32-41FB-81D4-DBD9DAF8C9C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1C74C6B-3357-4E14-84E2-CC57D2F8EFE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6EF9C3-BC32-41FB-81D4-DBD9DAF8C9C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C74C6B-3357-4E14-84E2-CC57D2F8EF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were we doing in 1A?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Geometry Mathematical Reflection </a:t>
            </a:r>
            <a:r>
              <a:rPr lang="en-US" smtClean="0"/>
              <a:t>1A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50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line segment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8619118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620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lines in the same plane</a:t>
            </a:r>
          </a:p>
          <a:p>
            <a:r>
              <a:rPr lang="en-US" dirty="0" smtClean="0"/>
              <a:t> that do not intersect.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568670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728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planes in space that do not intersect.</a:t>
            </a:r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43200"/>
            <a:ext cx="5511778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8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a line of symmetry?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2688296" cy="335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970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a prism?</a:t>
            </a:r>
          </a:p>
        </p:txBody>
      </p:sp>
      <p:sp>
        <p:nvSpPr>
          <p:cNvPr id="4" name="AutoShape 2" descr="data:image/jpeg;base64,/9j/4AAQSkZJRgABAQAAAQABAAD/2wCEAAkGBhIPEA8QEBAPEBAQEA8QEBAPEA8PEA8QFBAVFBQQFBUXHCYeFxkjGRQUHy8gIycqLCwsFR4xNTAqNSYrLCkBCQoKDgwOGg8PGS0iHBwpLDQpLCwuKSkpLiwpKSwpKTEpLCkpLCkpKSksKSwsLCksLDUpLCwpKSkpLCwpKSwsKf/AABEIALUBFgMBIgACEQEDEQH/xAAcAAEAAQUBAQAAAAAAAAAAAAAAAQIDBAUGBwj/xABFEAABAwICBwUFBQQIBwEAAAABAAIDBBEFIQYSEzFBUWEHcYGRoRQiMrHBQlJygtEjQ2LwFSQzc5KisuE0Y4OTwtLxFv/EABoBAQACAwEAAAAAAAAAAAAAAAABAwIEBQb/xAAlEQEAAgIBBAMAAgMAAAAAAAAAAQIDEQQSITFBEzJRM1IFFCL/2gAMAwEAAhEDEQA/APb1KXS6CFJS6EoChTdLoBQISgKCFKi6klAChSCl0BQpul0AoEJQFBCkqLqSUAKFIKXQFCm6XQCiEpdBCkqLqSUAKFIKXQCgQlAUEKUul0EKSl0JQAiAogWSyhSgWQhQqJ5msBc4hoG8lBcsrFTWMiF3uDehOZ7gtU7E5agltO3VaDYyO/nL5q9TaPsB1pSZX8S4m3kgtyaRaxtDE+Q87G3kFTtax+5rYx11R81sqmsip23e5kTRzIaFz1Z2j0rLhm0lP8DbDzdZYzaI8raYcmT6xtm+w1h3ygfm/QIaCsG6UH836haF/ag37NO78z2j5XUs7Thxpz4PH1Cx+Wv6v/0c/wDVvNrWs3t1x01XfJTHpKWm0sZaelwfIrEou0KmebPEkXVzQR5tJW/imiqG3aWSNPc7/wCLKLRPhRfDfH9o0UuJRy/C4X5HIrKWmq9G2HOImN3LMt/2WLHiE9KQ2YFzNwO/yd9CslToyEAVilrGyt1mG44jiO9XwgWQhQpKAAlkChBKWRQgkhLIUQLIQoUlAASyBQgkhAEKBAsllClAshUKSgAIgRAul0srdRO2NrnuNg0XP6ILdbXNhbrO7gOLjyC09PSvrHCWa7YvsMGWsOnTrxVujgdWymWT+xYbNbwcR9nu59cl0YbZBTGwMaA0BrRuAyAXFaVdoIiLoaWzpAbOkObGHiB94+intA0pMTfZYXESPF5HA2LGH7I6n5Ly6qqgzq47h9StfLk12h2ODwovHyZPHqGZX4i6RxkmkL3H7TzfwHLuC18mKgfC0nqcgtfJKXG5N1StXy7cTERqrLdir/4R3D9VT/SUn3vQLGRSbZseMSDi094/RbfCNMHQPDveYeLmG4Pe3iFzaKYnTC1YtGpe/aLaWR1rBm3aAZ23O6jl3LfSRhwIcAQd4OYXzbhmKS00jZYXlrmkHo7oRxXu2h+lMeIwCRtmyN92WO9yx31B3grax5OrtLgczifFPVXwprMLfTu2sBOqM3N3kD6hbPC8UbO3LJ4+Jv1HRZpC0WKYcYXe0Q5WN3tG7qe7mFc5ze3QlY1BWtmYHjuI+6eSySEAFLoAlkC6XSyWQCUuhCWQLoSlkIQAUugCWQCUBQhAEC6XSyWQLoSlkIQAUQBEELnsamdPKymjNhf3iOB4u8B6lbuuqdnG9/3Rl38PVajReC4lndm57i0E8gbuPi7/AEhBuaanbGxrGizWiwH88VTXVQijfI7cxrnHwF1fXPaez6lDLb7ZYzzcP0UTOoZ469Voj9eR4riLpHyzPN3PcXHvJyb4bvBc+95cSTvKzsWkzDelyteue9dEaiIhN1eoqKSeRsUTHSSPNmtaLk8z0HVWPAnoN5PIL3bQHRFtBThzmg1EoDpX7yLjKMcgPndWUp1S1eVyYwV37lyOEdjkjgHVU4Zex2cLdYjoXHLyC3Z7H6S39pUX56zflZd4i2Yx1j04VuZmtO+p5Fj3ZFLE10lLLtwBcxPAbJ+UjI92S8+IIJBBBFwQciDxC+nSV886SNa6V0jftPkB8HZHyVOWkR3h0+Dyr5Jmt2nK3ehmkJoKuOW5ETjs5hwMZPxH8Jz81pSqXC4I6KmJ1O3SyUi9ZrPt9Pg3zSy1ei1VtaKked7oI79+qAtqF0IeRtGpmHPuHsc9/wBzLl0af9vkt+sbEqMTRuZx3tPJw3KxgdXtIgD8UZ1HX35bvT5IhsAikIgKFKIIKlCiCFJRCgBQpCIBUBSUCCFKIghSUQoARAiDQ6W1OrEG8yXW56oy9SFtMLptnBEy5JaxtyeJtc+pWh0ldrVELOsQ8TJf6BdQgWWLiWHMqInxSC7Xi3UHgR1CykKJidTuHh2O9nmICeTZ0zpowbMkbJANZvPVLwR5LVP0Lr276Ko8A13yK+hlCpnDDo1/yWSI1qHh2huik7q+nE9PKxjHGRxewhvuC4F92+y9yAQoFnSnTDV5HInPbqlFlJULj9NNO20gMMBD6g5E72w3G883dFlM68qqUm86qafaXNponU8br1EjbG37ph3uPUi9gvHq6TJret1dq6skue9xe9xJJcbuceZK1733NytS99u/xePGOFKpe6wJ5AlSuj0D0cNdWMaW3hiIkmJHukA+7H4nhyBVcRudNzJeMdZtPp7ToxRmGipYzkWQRgjkdUXC2gUKQuhDyVp3O0LUQjZVj2fZmbrj8Qv+hW3Wox06j6eT7r7HuP8AJ80Q3ACWUAogmyWREAhLIUQRZSQoUlAASyBQgkhAEKBAslkRAshCIUABECIOVxt1q2D+8h/8l1S5PSoFtRC4b7xW79Yt+q6qN12gjcQCO4hEqkRCiBEUIJKBCsDHMTFLTyzHPUbcDm45NHmQiYiZnUOc070z9laaeA/t3tzcLHYtPH8R4LySqqd7nEuc4km5uSeJJV/Eq1znPlkOs97i4k8XE38lp3vJNzvK0733L0fG40Y6j3km5UIs7BMDmrZhBA27jYuccmxt++48B81X5bc2isbnwjBsGlrJmwQt1nu3k/CxvF7jwAXvWi+jUWHwNhjzPxSPPxSPO9x+g4BW9FNE4sOh1GDWkdYyyke9I76AcAt2tvHj6XnuXy5zTqPqlAhQK1oi1Gk4/YtPKRv1W2Wo0od+xaOcjfS6Dawuu1p5gH0VaogbZrfwt+SqQSiIgFEKICFQpKAEQKEElAhQICIiAhRCgBECIOc0zpi6IOG8XHj8TfULZ4FWianjeLbhkOGV9XwvbwV7FKXaxPbxtcfiGYXN6HVmzklp3O+1rRtOVmm5Fv8AMLcNUc0T6dchRCiBQpRAK4/tMmIpWM+/KL/lBK7Arje0tl4YP7w/6SsL/WWxxv5avG8Rku8jg3Lx4rGuq6k++/8AE75q2VovUR4Z+CYNJWzx08Q955N3H4WMHxPd0H1C960b0biw+FsUQzyMkhA15X2zc63y4LhOxSkB9smt7wdHCDyGrrm3+IeS9SW3irERtwefnta/R6gUKUVzmhQIUQQtBpVUAGFp3Al5tvsLD9fJdAuF0lrg6V7t7QRGCMwA29/W6DqKTSCCS1n6p5PBb67lsGyA5ggjoQV55BUNIyIVx1UWZtc5p5tcR8kHXs0jpXSyQCpg20ZDXxbRoe0kA2IPQhbEOuvlTHHA1VQ4Z3mc65Nzfib991fwzSmspTeCsqY93u7Rz47ctR92jwCD6lKLwzDe3GtjAE0FPU9Q51O63eA4X8F2GE9t1DLYTsnpXHL327SPvD2XsOpAQehKStXhWk9HVi9NVU8/MRysc4d7b3HiFtEAKFIRAKBCgQEREBCiFACIiCLLi9JqY0s7allw0EudYXOoSC8DqDZw8RxXaErFxKjE0bmHvaeTuBRMGF14niZI37QFxusf5z7issrzulxt2FS6krXbAv1bg32QOeqRyBzBHAkL0CKoa9rXNIc1wBBGYIPFREpmuu64oUa6jXUsVZWq0jpIZYHMneyMH4XucG6r+BBK2RkXJ9o9nUrL7tq35FY2nstxVmbxEPMZ9DXa7yazD2jXcQduXXFzY2DeXBUf/kmD4sRox+Fs7/otXU12q9zdX4XEb+RVk4kfujzWr/y78Rn/AF7f2faJuw6KYOmZNt5GytcxpaANmG2zOe666q6887IsckmgnjkILYJWtjGd2tcwOtflcld7tVs1mNdnD5FbRknq8r10urW0TaLJRpdS6t7RUyVAY0ucQABclSaY2NYjsIiRbXd7rB/EePcN6s4BQbOH3hcye8b55WyB+fitRAPbajauH7Ngs38N7273HPuC6cPUGmFU6O08vxRNB+8y7HebVxPaFhBoKOSpgMsha5jdnbWsHu1de4F7DevRQ9TrqUPkRtQHXzBNzrZ5343VYcvp/F9DqGsH9YpIJD97UDXjqHNsQeoXF4n2EUb86eepp+TS5szO73xrW8UHit1N13OKdieIw3MLqeqaPuvMMng12R/xLj8TwSqpP+Jpp4d+b2HVFv4xdvqgxhvB4jMEZEHmDwW9wzTvEaa2yrZ9UfYlLZ2Hv1wT6rnWTg5ggjmDdVh6D1LC+3adlhU0scoG90LjG4/ldceoXYYR2x4dPYPfJTO5VDNVo/O0lvqvn66XQfWNFiUU7daGWOVvON7Xj0WSvkeFxY7XY50bxukjc6OQdzm2I811GF9p+J02TaratFrNqWNlAHK+TvVB9IIvH8L7enZCro77gX0z/XUk3D8xXY4P2r4bVe6KjYvvbVqGOhJPQn3T5oOvQq1T1TJAHMe17TxY4OHort0AIgKIKCqSVbL1SZFCWtx7BG1LCLAutbP7Q5d/Iri8IxuXCZNjMHSUZdkd74Dyty6eS9DMi1mL4UyoaQ4C5FrkXB6FRMLK2129NnS17JmNkjcHscLhzTcFVGVeZmiqsMkLqYl0ZN3QOuWu6t/UZreYZpzFPZr/ANjLuLHmwv8Awnio3+sujferrnTLmNPpL0ndKz6rKmxE8ASuc0lnlnidGG2zDhkTmFFvCzDGrxMvLq9v7WT8Tj6qzqrKrKeTaOvFJe+fuP3+SoZh8x3QzHujf+i1NS9DF668vQuyCbVbWDm+M/5LfReje0heTaEU1TDtbxyRh+p8QLb2uu2ifLxK2aeHE5UROSZh0oqAqhOFo2F3NW6nE2xDN1ydwGZd3AZlWNSYdBJVNaLk2AXO1Va+teI2ZRA5ng/qf4fn88RrJas+97sf3TmD+Ln3DLvW+pIWxN1W+J4nvUsGXRwtiaGt3DeeJPElZG0WGJVJmRDNbIp2iwRMm3QZ+0QSrBM6gVCIbHaKCQQQbEHeDmD4LA9oVXtCkazFtAMOq7majh1j9uNuxkHc5liFxmJdgkBuaasniOdmTNjmYOQuA11vEnqvRvaE9pRDwrFex7E4LmNkVW2++CQMktbeWSW9HErlMQw6emNqiCaC1rmWNzGjprbvVfUIqVEk4cLODXDk4Bw8ig+V2zAqsPX0DinZ5hlTcuo4o3Ovd9P+wfcm5JLN571yGJ9hrDc0la5n/LqIxI0DkHNIPmg8uupXSYr2XYnTXIgbUtHGleHu79mbO8rrmKlj4TaaOWE7rTRviz5e8AgyaKukgcHQyywkG94pHx3PUNIB8V7h2O6U1FbBUMqpDK+CRurI4DXcx7b2cQACQb+C8FEi927EMJdFQPqHAj2qUvYCLExMGo1w6EgkcwQeKD0cBEChBhucrb3KmSRY0kpUJXHSqxJUWVh5J4rFlhJ4lEr9RO1ws4AjkVzeLYLBLc5X53s4ePHxWxmoCeJWvnwJzuJTRFteGmZDU05/q9Tdo/dyWcPVZTNMJ48p6TW5uiJF/A5eqpqNDXu+0QqI9EKpvwVMgHI2cPVR0rPl/YZjNO6U/HDUMP4Gut5FXRppQ85B/wBIrGboxWcZIT1dDn6FVjRSq+9T/wDZP/so6ZZfJX8XTp3Sj4I6h56RgfMqkaYySEbKjeG3zdK5oNugH6q07Ras3baJv4IQD6krFl0KqHf2lTK7pcNHkLKdMZyR6hspsZkfkXxxfhIe/wBRZvlfqrtG2IHWLtZx3kuuT3k5lauDQct4krOh0c1eanSvbesrxuFrdLK82qvxWojwq3NZUdFbmhtsBOrgkWC2E9VdAKDLD0L1jglSSUQvGRU7VWSCqLFBfMyjb9VjlhVJjKkZHtKpdV9VimEqk05RDK9t6qg4h1WKaUq26jKDMOJ9VT/TFuKwjQFU/wBGnkg2Ax0DirrsWjlGrI1j2nKz2hwtyzWnOFHkq48JcEFubQDCZnteaSNhBBLYXyQxvtwdGwhpHgu3pqloa1rbNa0ANaLAADcAOS5umoXBbKCmcEG/ZKiw6dpARAdEqDTrPLVBagwPZUNIFm6qpLEGJ7K1QKYLM1FRs0GPsAgiWQWJqKErGoFJCu6iGNBY1AqXRBZAYpMaDG2IVPs4WVqIGKRiuphyVPsgWaWIGIhgGkUeyrYBqksQa32ZNgtkI1BiQYGwUCn6LYbJRs0GAafoo9nWwMabJBrxT9ENOs/ZIY0GB7N0UezdFsRGp2aDX+y9FIpVsNmpEaDX+ydFWKXos7UVQYgw2U6vNhV8NVeqgtsYoV8BEByWREEWUOaiIk1VGqiIILUDURA1ULURBAahaiII1U1URBOqmqiIIsqrIiINVLIiCbKA1EQNRNVEQRqoWIiCQxNVEQRZVNCIgnVU6qIgkBTZQiCoBQ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447605"/>
            <a:ext cx="3943350" cy="2567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9277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should you keep in mind when you give traveling directions to someone or tell someone how to draw a figure or complete a task?</a:t>
            </a:r>
          </a:p>
        </p:txBody>
      </p:sp>
      <p:pic>
        <p:nvPicPr>
          <p:cNvPr id="8194" name="Picture 2" descr="https://encrypted-tbn3.gstatic.com/images?q=tbn:ANd9GcQzbRZK4wEfUw9wnJt5D4RSU7QCmaph3dyT666TeXxziwbYNt8l4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00400"/>
            <a:ext cx="3352800" cy="324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710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en-US" dirty="0" smtClean="0"/>
              <a:t>Name three kinds of shapes that can cast a circular shadow.  Explain your reasoning.</a:t>
            </a:r>
          </a:p>
          <a:p>
            <a:pPr marL="457200" indent="-457200">
              <a:buAutoNum type="alphaLcParenR"/>
            </a:pPr>
            <a:r>
              <a:rPr lang="en-US" dirty="0" smtClean="0"/>
              <a:t>Name a shape that cannot cast a circular shadow.</a:t>
            </a:r>
            <a:r>
              <a:rPr lang="en-US" dirty="0"/>
              <a:t> Explain your reasoning</a:t>
            </a:r>
            <a:r>
              <a:rPr lang="en-US" dirty="0" smtClean="0"/>
              <a:t>.</a:t>
            </a:r>
          </a:p>
          <a:p>
            <a:pPr marL="457200" indent="-457200">
              <a:buAutoNum type="alphaLcParenR"/>
            </a:pP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81400"/>
            <a:ext cx="4343400" cy="285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311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14800" cy="4876800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en-US" dirty="0" smtClean="0"/>
              <a:t>Draw a three-dimensional block version of the figure at right.</a:t>
            </a:r>
          </a:p>
          <a:p>
            <a:pPr marL="457200" indent="-457200">
              <a:buAutoNum type="alphaLcParenR"/>
            </a:pPr>
            <a:r>
              <a:rPr lang="en-US" dirty="0" smtClean="0"/>
              <a:t>Label the base.</a:t>
            </a:r>
          </a:p>
          <a:p>
            <a:pPr marL="457200" indent="-457200">
              <a:buAutoNum type="alphaLcParenR"/>
            </a:pPr>
            <a:r>
              <a:rPr lang="en-US" dirty="0" smtClean="0"/>
              <a:t>Shape any visible parallel faces.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76400"/>
            <a:ext cx="2895600" cy="42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295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en-US" dirty="0" smtClean="0"/>
              <a:t>How many lines of symmetry does a square have?</a:t>
            </a:r>
          </a:p>
          <a:p>
            <a:pPr marL="457200" indent="-457200">
              <a:buAutoNum type="alphaLcParenR"/>
            </a:pPr>
            <a:r>
              <a:rPr lang="en-US" dirty="0" smtClean="0"/>
              <a:t>How many lines of symmetry does a rectangle have?</a:t>
            </a:r>
          </a:p>
          <a:p>
            <a:pPr marL="457200" indent="-457200">
              <a:buAutoNum type="alphaLcParenR"/>
            </a:pPr>
            <a:r>
              <a:rPr lang="en-US" dirty="0" smtClean="0"/>
              <a:t>Can a rectangle every have the same number of lines symmetry as a square?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124200"/>
            <a:ext cx="36004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714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the following recipe.</a:t>
            </a:r>
          </a:p>
          <a:p>
            <a:pPr lvl="1"/>
            <a:r>
              <a:rPr lang="en-US" dirty="0" smtClean="0"/>
              <a:t>Draw two horizontal parallel segments that are the same length.  </a:t>
            </a:r>
          </a:p>
          <a:p>
            <a:pPr lvl="1"/>
            <a:r>
              <a:rPr lang="en-US" dirty="0" smtClean="0"/>
              <a:t>Connect the two left endpoints. </a:t>
            </a:r>
          </a:p>
          <a:p>
            <a:pPr lvl="1"/>
            <a:r>
              <a:rPr lang="en-US" dirty="0" smtClean="0"/>
              <a:t>Connect the two right end point.</a:t>
            </a:r>
          </a:p>
          <a:p>
            <a:pPr marL="457200" indent="-457200">
              <a:buAutoNum type="alphaLcParenR"/>
            </a:pPr>
            <a:endParaRPr lang="en-US" dirty="0" smtClean="0"/>
          </a:p>
          <a:p>
            <a:pPr marL="457200" indent="-457200">
              <a:buAutoNum type="alphaLcParenR"/>
            </a:pPr>
            <a:r>
              <a:rPr lang="en-US" dirty="0" smtClean="0"/>
              <a:t>Draw a shape described by this recipe.</a:t>
            </a:r>
          </a:p>
          <a:p>
            <a:pPr marL="457200" indent="-457200">
              <a:buAutoNum type="alphaLcParenR"/>
            </a:pPr>
            <a:r>
              <a:rPr lang="en-US" dirty="0" smtClean="0"/>
              <a:t>Does this recipe describe only one shape? 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6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111752" cy="4495800"/>
          </a:xfrm>
        </p:spPr>
        <p:txBody>
          <a:bodyPr/>
          <a:lstStyle/>
          <a:p>
            <a:r>
              <a:rPr lang="en-US" dirty="0" smtClean="0"/>
              <a:t>Equilateral</a:t>
            </a:r>
          </a:p>
          <a:p>
            <a:r>
              <a:rPr lang="en-US" dirty="0" smtClean="0"/>
              <a:t>Line of symmetry</a:t>
            </a:r>
          </a:p>
          <a:p>
            <a:r>
              <a:rPr lang="en-US" dirty="0" smtClean="0"/>
              <a:t>Line segment</a:t>
            </a:r>
          </a:p>
          <a:p>
            <a:r>
              <a:rPr lang="en-US" dirty="0" smtClean="0"/>
              <a:t>Parallel lines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02192" y="1524000"/>
            <a:ext cx="4111752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Parallel planes</a:t>
            </a:r>
          </a:p>
          <a:p>
            <a:r>
              <a:rPr lang="en-US" dirty="0" smtClean="0"/>
              <a:t>Prism</a:t>
            </a:r>
          </a:p>
          <a:p>
            <a:r>
              <a:rPr lang="en-US" dirty="0" smtClean="0"/>
              <a:t>Symmetric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92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careful directions that describe how to draw the number 5. Use any geometry terms that might make your directions more clear.</a:t>
            </a:r>
          </a:p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95600"/>
            <a:ext cx="3509963" cy="350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0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Polygon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Same length, same angles.</a:t>
            </a:r>
          </a:p>
          <a:p>
            <a:endParaRPr lang="en-US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514600"/>
            <a:ext cx="6870971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32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segment that joins two nonconsecutive vertices.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2667000"/>
            <a:ext cx="7582101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52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figure that results from unfolding a 3-D solid.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6400800" cy="398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26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 face you get when you slice an 3-D object.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1800"/>
            <a:ext cx="7682279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319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can fold a figure in half so that the two halves fit exactly on top of each other, the shape is </a:t>
            </a:r>
            <a:r>
              <a:rPr lang="en-US" b="1" dirty="0" smtClean="0"/>
              <a:t>symmetric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3790950" cy="394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860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folding line is called </a:t>
            </a:r>
            <a:r>
              <a:rPr lang="en-US" b="1" dirty="0" smtClean="0"/>
              <a:t>line of symmetry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5740052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994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sold formed by translating a given base shape into the third dimension along a line.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47974"/>
            <a:ext cx="4872428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31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</TotalTime>
  <Words>365</Words>
  <Application>Microsoft Office PowerPoint</Application>
  <PresentationFormat>On-screen Show (4:3)</PresentationFormat>
  <Paragraphs>58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What were we doing in 1A?</vt:lpstr>
      <vt:lpstr>Vocabulary</vt:lpstr>
      <vt:lpstr>Regular Polygon</vt:lpstr>
      <vt:lpstr>Diagonal</vt:lpstr>
      <vt:lpstr>Net</vt:lpstr>
      <vt:lpstr>Cross Section</vt:lpstr>
      <vt:lpstr>Symmetric</vt:lpstr>
      <vt:lpstr>Line of Symmetry</vt:lpstr>
      <vt:lpstr>Prism</vt:lpstr>
      <vt:lpstr>A line segment</vt:lpstr>
      <vt:lpstr>Parallel lines</vt:lpstr>
      <vt:lpstr>Parallel Planes</vt:lpstr>
      <vt:lpstr>Discussion Question</vt:lpstr>
      <vt:lpstr>Discussion Question</vt:lpstr>
      <vt:lpstr>Discussion Question</vt:lpstr>
      <vt:lpstr>Problem 1</vt:lpstr>
      <vt:lpstr>Problem 2</vt:lpstr>
      <vt:lpstr>Problem 3</vt:lpstr>
      <vt:lpstr>Problem 4</vt:lpstr>
      <vt:lpstr>Problem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1A</dc:title>
  <dc:creator>Shigehito Tanaka</dc:creator>
  <cp:lastModifiedBy>Shigehito Tanaka</cp:lastModifiedBy>
  <cp:revision>13</cp:revision>
  <dcterms:created xsi:type="dcterms:W3CDTF">2014-09-05T18:34:25Z</dcterms:created>
  <dcterms:modified xsi:type="dcterms:W3CDTF">2014-09-07T14:03:12Z</dcterms:modified>
</cp:coreProperties>
</file>